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12192000" cy="6858000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77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C4153D-6C3A-4B1D-9AA3-727DB31E5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9001506-A931-4755-8F8F-B1071203C4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CBECD7-1E93-4D0A-B02A-AF170564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986C31-A17F-411E-8406-DC1897C2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D4170-C77D-4E2F-BC0C-E4C9A72B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801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7A14A3-1447-4F1D-A219-E3418A11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67FA6EB-C2AD-4A2E-AB82-982E7C7F0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B9C8F3-06E8-4D1B-BA54-24A82D02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632B38-54EF-453C-93CE-1A8C6489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56B86D-C3FD-4987-A447-27FDE83C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685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D56DAE8-52EE-40CE-A5C0-F2690BD4A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57387DA-56CF-4075-8E54-EAD9C4281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DC3EDF-A358-4498-81EF-AAC9EC07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DD0AFA-51AF-4FBD-988B-D3D58E43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1BBEC5-A289-41EB-8959-85DBCC03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78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BA0819-CE60-4111-80D1-08820F74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0D425C-3D5B-4115-A409-FFB8E4243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65A025-DA9A-4EA0-9345-F67B79600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111F26-4FB8-49D1-9574-FF17863E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74507D5-718F-4BFA-887E-BA3A53BB7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395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7DE811-F0A5-4029-8995-00C694E8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F1452C-E5B4-48EA-96F8-D80B94445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F27AE2-B209-44CF-983D-1DF6AEDB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2AF453-E729-4F71-9E34-BACE3225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ABE072-9FEF-4175-926F-8D8B1645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81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C3512B-80AB-48C6-95F6-02A1A9FE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8BD4A5-3A8B-4571-A5B6-174E33FBC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FAF7C22-ABE5-436A-848F-1B17E73C0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115F04-E944-4990-A9AF-FD650D05D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6C6AB3-4238-4754-AE04-9D008BCF7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BC4536-82B6-450B-99E8-96630870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89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891D3A-711D-4C18-92DB-57D200B0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9122C5-B356-4457-A9B0-CE1DC15A1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3CC9571-6502-4227-BE39-F3F0C3640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FC3008C-A8D5-49E1-B7C7-8589EB81B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C6A7393-B416-4E69-9CD6-BEAB98413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826FD49-4A16-4039-B434-47F221C6B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C4B12BB-CBD2-41D8-81C4-68D44A89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5646EE1-1E04-4E9E-BC1B-04AC3E39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753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790234-0A13-43FD-8825-AE38479E6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CDECC76-1CE4-4DD5-A147-398744871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62B86D8-F343-4DED-9CCE-534223AC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39E81B8-1941-4BFB-BAE1-7C69F664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73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82A0111-B829-47B0-A68B-2F592F004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39BA042-8D99-4A72-BEBD-EA51BB4B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D6801ED-C449-4EEE-AE54-8C3D3463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971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A51DDB-023C-4FF7-935B-C12C72809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5D4B23-B844-4EEC-92B3-864C861E9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A230502-C6F8-40EB-ACCA-B05536E7B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9CB5D5-FE56-4D14-ADD2-50161CDA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E7A2C2C-FD4B-4070-A416-E12E4061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25D9828-435D-40F4-A68B-056E70E5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532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53170A-C38E-4A7D-BA05-552500255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59FC155-9DE9-493E-978B-70CAB05E87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4ED9C06-1303-49C5-A072-BF4C30F4C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CC3941B-2878-4A1F-9E54-6E7C4A07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114DC56-8389-4FBB-A17B-4A137FD4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E5EAC4A-BC1B-4F81-8468-01F37D7C8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053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CDF74CD-FCE4-442A-80F9-DAB35976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DE0B70-1E85-47E3-8439-848CC6A2A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0151C9-1264-43AB-A9BD-E94F0634C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4E130-D47C-4C57-9FF0-C26CAEFDC7B7}" type="datetimeFigureOut">
              <a:rPr lang="ko-KR" altLang="en-US" smtClean="0"/>
              <a:t>2022-01-05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71FA9C-098F-4D13-B0EE-DB556ACBE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C265F51-15A1-408D-A2CA-A776896D9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718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40880CEA-68C3-44F2-A8AE-47163A3A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566" y="532479"/>
            <a:ext cx="11425645" cy="552835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2000" b="1" u="sng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외교부 서포터스 </a:t>
            </a:r>
            <a:r>
              <a:rPr lang="en-US" altLang="ko-KR" sz="2000" b="1" u="sng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Friends of MOFA 20</a:t>
            </a:r>
            <a:r>
              <a:rPr lang="ko-KR" altLang="en-US" sz="2000" b="1" u="sng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기 사전 미션</a:t>
            </a:r>
            <a:endParaRPr lang="en-US" altLang="ko-KR" sz="2000" b="1" u="sng"/>
          </a:p>
          <a:p>
            <a:pPr>
              <a:lnSpc>
                <a:spcPct val="110000"/>
              </a:lnSpc>
            </a:pPr>
            <a:endParaRPr lang="en-US" altLang="ko-KR" sz="2000" b="1" u="sng"/>
          </a:p>
          <a:p>
            <a:pPr>
              <a:lnSpc>
                <a:spcPct val="110000"/>
              </a:lnSpc>
            </a:pPr>
            <a:endParaRPr lang="en-US" altLang="ko-KR" sz="2000"/>
          </a:p>
          <a:p>
            <a:pPr>
              <a:lnSpc>
                <a:spcPct val="110000"/>
              </a:lnSpc>
            </a:pPr>
            <a:endParaRPr lang="en-US" altLang="ko-KR" sz="2000"/>
          </a:p>
          <a:p>
            <a:pPr>
              <a:lnSpc>
                <a:spcPct val="110000"/>
              </a:lnSpc>
            </a:pPr>
            <a:endParaRPr lang="en-US" altLang="ko-KR" sz="2000"/>
          </a:p>
          <a:p>
            <a:pPr>
              <a:lnSpc>
                <a:spcPct val="110000"/>
              </a:lnSpc>
            </a:pPr>
            <a:endParaRPr lang="en-US" altLang="ko-KR" sz="2000"/>
          </a:p>
          <a:p>
            <a:pPr>
              <a:lnSpc>
                <a:spcPct val="110000"/>
              </a:lnSpc>
            </a:pPr>
            <a:endParaRPr lang="en-US" altLang="ko-KR" sz="2000"/>
          </a:p>
          <a:p>
            <a:pPr>
              <a:lnSpc>
                <a:spcPct val="110000"/>
              </a:lnSpc>
            </a:pPr>
            <a:r>
              <a:rPr lang="en-US" altLang="ko-KR" sz="2000"/>
              <a:t>&lt;</a:t>
            </a:r>
            <a:r>
              <a:rPr lang="ko-KR" altLang="en-US" sz="2000"/>
              <a:t>유의사항</a:t>
            </a:r>
            <a:r>
              <a:rPr lang="en-US" altLang="ko-KR" sz="2000"/>
              <a:t>&gt;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ko-KR" altLang="en-US" sz="2000"/>
              <a:t>사전 미션</a:t>
            </a:r>
            <a:r>
              <a:rPr lang="en-US" altLang="ko-KR" sz="2000"/>
              <a:t>1</a:t>
            </a:r>
            <a:r>
              <a:rPr lang="ko-KR" altLang="en-US" sz="2000"/>
              <a:t>과 </a:t>
            </a:r>
            <a:r>
              <a:rPr lang="en-US" altLang="ko-KR" sz="2000"/>
              <a:t>2</a:t>
            </a:r>
            <a:r>
              <a:rPr lang="ko-KR" altLang="en-US" sz="2000"/>
              <a:t>를 각각 </a:t>
            </a:r>
            <a:r>
              <a:rPr lang="en-US" altLang="ko-KR" sz="2000"/>
              <a:t>1</a:t>
            </a:r>
            <a:r>
              <a:rPr lang="ko-KR" altLang="en-US" sz="2000"/>
              <a:t>페이지씩</a:t>
            </a:r>
            <a:r>
              <a:rPr lang="en-US" altLang="ko-KR" sz="2000"/>
              <a:t>(1</a:t>
            </a:r>
            <a:r>
              <a:rPr lang="ko-KR" altLang="en-US" sz="2000"/>
              <a:t>페이지당 </a:t>
            </a:r>
            <a:r>
              <a:rPr lang="en-US" altLang="ko-KR" sz="2000"/>
              <a:t>8</a:t>
            </a:r>
            <a:r>
              <a:rPr lang="ko-KR" altLang="en-US" sz="2000"/>
              <a:t>칸 분량</a:t>
            </a:r>
            <a:r>
              <a:rPr lang="en-US" altLang="ko-KR" sz="2000"/>
              <a:t>)</a:t>
            </a:r>
            <a:r>
              <a:rPr lang="ko-KR" altLang="en-US" sz="2000"/>
              <a:t> </a:t>
            </a:r>
            <a:r>
              <a:rPr lang="ko-KR" altLang="en-US" sz="2000" u="sng"/>
              <a:t>작성 후 단일 </a:t>
            </a:r>
            <a:r>
              <a:rPr lang="en-US" altLang="ko-KR" sz="2000" u="sng"/>
              <a:t>PDF </a:t>
            </a:r>
            <a:r>
              <a:rPr lang="ko-KR" altLang="en-US" sz="2000" u="sng"/>
              <a:t>파일</a:t>
            </a:r>
            <a:r>
              <a:rPr lang="ko-KR" altLang="en-US" sz="2000"/>
              <a:t>로 변환 </a:t>
            </a:r>
            <a:endParaRPr lang="en-US" altLang="ko-KR" sz="2000"/>
          </a:p>
          <a:p>
            <a:pPr>
              <a:lnSpc>
                <a:spcPct val="110000"/>
              </a:lnSpc>
            </a:pPr>
            <a:r>
              <a:rPr lang="en-US" altLang="ko-KR" sz="2000">
                <a:solidFill>
                  <a:srgbClr val="FF0000"/>
                </a:solidFill>
              </a:rPr>
              <a:t>(</a:t>
            </a:r>
            <a:r>
              <a:rPr lang="ko-KR" altLang="en-US" sz="2000">
                <a:solidFill>
                  <a:srgbClr val="FF0000"/>
                </a:solidFill>
              </a:rPr>
              <a:t>페이지 추가 불가</a:t>
            </a:r>
            <a:r>
              <a:rPr lang="en-US" altLang="ko-KR" sz="2000">
                <a:solidFill>
                  <a:srgbClr val="FF0000"/>
                </a:solidFill>
              </a:rPr>
              <a:t>)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ko-KR" altLang="en-US" sz="2000"/>
              <a:t>파일명을 </a:t>
            </a:r>
            <a:r>
              <a:rPr lang="en-US" altLang="ko-KR" sz="2000"/>
              <a:t>“MOFA_</a:t>
            </a:r>
            <a:r>
              <a:rPr lang="ko-KR" altLang="en-US" sz="2000"/>
              <a:t>이름명</a:t>
            </a:r>
            <a:r>
              <a:rPr lang="en-US" altLang="ko-KR" sz="2000"/>
              <a:t>＂</a:t>
            </a:r>
            <a:r>
              <a:rPr lang="ko-KR" altLang="en-US" sz="2000"/>
              <a:t>으로 기재 후 구글폼 지원페이지에 업로드</a:t>
            </a:r>
            <a:endParaRPr lang="en-US" altLang="ko-KR" sz="2000"/>
          </a:p>
        </p:txBody>
      </p:sp>
      <p:graphicFrame>
        <p:nvGraphicFramePr>
          <p:cNvPr id="8" name="표 8">
            <a:extLst>
              <a:ext uri="{FF2B5EF4-FFF2-40B4-BE49-F238E27FC236}">
                <a16:creationId xmlns:a16="http://schemas.microsoft.com/office/drawing/2014/main" id="{D081BB08-C143-4C5C-AA00-99C963B30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371538"/>
              </p:ext>
            </p:extLst>
          </p:nvPr>
        </p:nvGraphicFramePr>
        <p:xfrm>
          <a:off x="2032000" y="1868528"/>
          <a:ext cx="8128000" cy="1027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6523">
                  <a:extLst>
                    <a:ext uri="{9D8B030D-6E8A-4147-A177-3AD203B41FA5}">
                      <a16:colId xmlns:a16="http://schemas.microsoft.com/office/drawing/2014/main" val="279086353"/>
                    </a:ext>
                  </a:extLst>
                </a:gridCol>
                <a:gridCol w="5271477">
                  <a:extLst>
                    <a:ext uri="{9D8B030D-6E8A-4147-A177-3AD203B41FA5}">
                      <a16:colId xmlns:a16="http://schemas.microsoft.com/office/drawing/2014/main" val="2740182254"/>
                    </a:ext>
                  </a:extLst>
                </a:gridCol>
              </a:tblGrid>
              <a:tr h="5135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/>
                        <a:t>성함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027192"/>
                  </a:ext>
                </a:extLst>
              </a:tr>
              <a:tr h="5135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/>
                        <a:t>생년월일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0000.00.00 (</a:t>
                      </a:r>
                      <a:r>
                        <a:rPr lang="ko-KR" altLang="en-US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년</a:t>
                      </a:r>
                      <a:r>
                        <a:rPr lang="en-US" altLang="ko-K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.</a:t>
                      </a:r>
                      <a:r>
                        <a:rPr lang="ko-KR" altLang="en-US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월</a:t>
                      </a:r>
                      <a:r>
                        <a:rPr lang="en-US" altLang="ko-K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.</a:t>
                      </a:r>
                      <a:r>
                        <a:rPr lang="ko-KR" altLang="en-US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일</a:t>
                      </a:r>
                      <a:r>
                        <a:rPr lang="en-US" altLang="ko-K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</a:t>
                      </a:r>
                      <a:endParaRPr lang="ko-KR" alt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075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4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40880CEA-68C3-44F2-A8AE-47163A3A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172" y="194410"/>
            <a:ext cx="11425645" cy="386487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 dirty="0"/>
              <a:t>사전 미션</a:t>
            </a:r>
            <a:r>
              <a:rPr lang="en-US" altLang="ko-KR" sz="2000" b="1" dirty="0"/>
              <a:t>1. </a:t>
            </a:r>
            <a:r>
              <a:rPr lang="ko-KR" altLang="en-US" sz="2000" b="1" dirty="0"/>
              <a:t>외교부 </a:t>
            </a:r>
            <a:r>
              <a:rPr lang="ko-KR" altLang="en-US" sz="2000" b="1" dirty="0" err="1"/>
              <a:t>서포터스</a:t>
            </a:r>
            <a:r>
              <a:rPr lang="ko-KR" altLang="en-US" sz="2000" b="1" dirty="0"/>
              <a:t> </a:t>
            </a:r>
            <a:r>
              <a:rPr lang="en-US" altLang="ko-KR" sz="2000" b="1" dirty="0"/>
              <a:t>SNS </a:t>
            </a:r>
            <a:r>
              <a:rPr lang="en-US" altLang="ko-KR" sz="2000" b="1" dirty="0">
                <a:solidFill>
                  <a:srgbClr val="FF0000"/>
                </a:solidFill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</a:rPr>
              <a:t>블로그 </a:t>
            </a:r>
            <a:r>
              <a:rPr lang="en-US" altLang="ko-KR" sz="2000" b="1" dirty="0">
                <a:solidFill>
                  <a:srgbClr val="FF0000"/>
                </a:solidFill>
              </a:rPr>
              <a:t>or </a:t>
            </a:r>
            <a:r>
              <a:rPr lang="ko-KR" altLang="en-US" sz="2000" b="1" dirty="0">
                <a:solidFill>
                  <a:srgbClr val="FF0000"/>
                </a:solidFill>
              </a:rPr>
              <a:t>유튜브 중 </a:t>
            </a:r>
            <a:r>
              <a:rPr lang="ko-KR" altLang="en-US" sz="2000" b="1" dirty="0" err="1">
                <a:solidFill>
                  <a:srgbClr val="FF0000"/>
                </a:solidFill>
              </a:rPr>
              <a:t>택</a:t>
            </a:r>
            <a:r>
              <a:rPr lang="en-US" altLang="ko-KR" sz="2000" b="1" dirty="0">
                <a:solidFill>
                  <a:srgbClr val="FF0000"/>
                </a:solidFill>
              </a:rPr>
              <a:t>1. </a:t>
            </a:r>
            <a:r>
              <a:rPr lang="ko-KR" altLang="en-US" sz="2000" b="1" dirty="0">
                <a:solidFill>
                  <a:srgbClr val="FF0000"/>
                </a:solidFill>
              </a:rPr>
              <a:t>인스타 제외</a:t>
            </a:r>
            <a:r>
              <a:rPr lang="en-US" altLang="ko-KR" sz="2000" b="1" dirty="0">
                <a:solidFill>
                  <a:srgbClr val="FF0000"/>
                </a:solidFill>
              </a:rPr>
              <a:t>)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활성화 기획안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36C4A63-21D6-46FC-BBA3-FBDA96BC5944}"/>
              </a:ext>
            </a:extLst>
          </p:cNvPr>
          <p:cNvSpPr/>
          <p:nvPr/>
        </p:nvSpPr>
        <p:spPr>
          <a:xfrm>
            <a:off x="174172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1p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0DBF92F-0958-4563-9C9F-22B5A71A79B3}"/>
              </a:ext>
            </a:extLst>
          </p:cNvPr>
          <p:cNvSpPr/>
          <p:nvPr/>
        </p:nvSpPr>
        <p:spPr>
          <a:xfrm>
            <a:off x="3151833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2p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2E6FA0E-913E-44A3-A752-A08161520268}"/>
              </a:ext>
            </a:extLst>
          </p:cNvPr>
          <p:cNvSpPr/>
          <p:nvPr/>
        </p:nvSpPr>
        <p:spPr>
          <a:xfrm>
            <a:off x="6129494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3p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29A5E86-BADF-469D-9749-EA80C3000265}"/>
              </a:ext>
            </a:extLst>
          </p:cNvPr>
          <p:cNvSpPr/>
          <p:nvPr/>
        </p:nvSpPr>
        <p:spPr>
          <a:xfrm>
            <a:off x="9107155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4p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B45FFF1F-0752-4EAE-840F-C70922ECA0C3}"/>
              </a:ext>
            </a:extLst>
          </p:cNvPr>
          <p:cNvSpPr/>
          <p:nvPr/>
        </p:nvSpPr>
        <p:spPr>
          <a:xfrm>
            <a:off x="174172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5p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17D08A36-D891-465C-B58A-97B1F13ED7CE}"/>
              </a:ext>
            </a:extLst>
          </p:cNvPr>
          <p:cNvSpPr/>
          <p:nvPr/>
        </p:nvSpPr>
        <p:spPr>
          <a:xfrm>
            <a:off x="3151833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6p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4C3F568-EBD0-4725-BD0C-13B512077729}"/>
              </a:ext>
            </a:extLst>
          </p:cNvPr>
          <p:cNvSpPr/>
          <p:nvPr/>
        </p:nvSpPr>
        <p:spPr>
          <a:xfrm>
            <a:off x="6129494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7p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D50BDCBA-A9D3-4B18-AAE6-4DEDD0E02639}"/>
              </a:ext>
            </a:extLst>
          </p:cNvPr>
          <p:cNvSpPr/>
          <p:nvPr/>
        </p:nvSpPr>
        <p:spPr>
          <a:xfrm>
            <a:off x="9107155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8p</a:t>
            </a:r>
          </a:p>
        </p:txBody>
      </p:sp>
    </p:spTree>
    <p:extLst>
      <p:ext uri="{BB962C8B-B14F-4D97-AF65-F5344CB8AC3E}">
        <p14:creationId xmlns:p14="http://schemas.microsoft.com/office/powerpoint/2010/main" val="274503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40880CEA-68C3-44F2-A8AE-47163A3A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173" y="162821"/>
            <a:ext cx="6203182" cy="386487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/>
              <a:t>사전 미션</a:t>
            </a:r>
            <a:r>
              <a:rPr lang="en-US" altLang="ko-KR" sz="2000" b="1"/>
              <a:t>2. </a:t>
            </a:r>
            <a:r>
              <a:rPr lang="ko-KR" altLang="en-US" sz="2000" b="1"/>
              <a:t>본인이 가장 잘 만든 영상 캡처 </a:t>
            </a:r>
            <a:r>
              <a:rPr lang="en-US" altLang="ko-KR" sz="2000" b="1"/>
              <a:t>or </a:t>
            </a:r>
            <a:r>
              <a:rPr lang="ko-KR" altLang="en-US" sz="2000" b="1"/>
              <a:t>콘티</a:t>
            </a:r>
            <a:endParaRPr lang="ko-KR" altLang="en-US" sz="2000" b="1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A753A8B-68E2-4850-A158-273F550523B6}"/>
              </a:ext>
            </a:extLst>
          </p:cNvPr>
          <p:cNvSpPr/>
          <p:nvPr/>
        </p:nvSpPr>
        <p:spPr>
          <a:xfrm>
            <a:off x="174172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1p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382ADAE-002A-4015-8437-CDAC2D8A630E}"/>
              </a:ext>
            </a:extLst>
          </p:cNvPr>
          <p:cNvSpPr/>
          <p:nvPr/>
        </p:nvSpPr>
        <p:spPr>
          <a:xfrm>
            <a:off x="3151833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2p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D213E73-5083-4753-A176-5C0B15E17285}"/>
              </a:ext>
            </a:extLst>
          </p:cNvPr>
          <p:cNvSpPr/>
          <p:nvPr/>
        </p:nvSpPr>
        <p:spPr>
          <a:xfrm>
            <a:off x="6129494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3p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0B2A002-ECED-4E9D-ACE6-DAA510173731}"/>
              </a:ext>
            </a:extLst>
          </p:cNvPr>
          <p:cNvSpPr/>
          <p:nvPr/>
        </p:nvSpPr>
        <p:spPr>
          <a:xfrm>
            <a:off x="9107155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4p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DEE9DAA-BA87-4154-871D-9F7580E85F10}"/>
              </a:ext>
            </a:extLst>
          </p:cNvPr>
          <p:cNvSpPr/>
          <p:nvPr/>
        </p:nvSpPr>
        <p:spPr>
          <a:xfrm>
            <a:off x="174172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5p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6087729-70D9-4BAB-A201-2AAA511EC9CA}"/>
              </a:ext>
            </a:extLst>
          </p:cNvPr>
          <p:cNvSpPr/>
          <p:nvPr/>
        </p:nvSpPr>
        <p:spPr>
          <a:xfrm>
            <a:off x="3151833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6p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869172D-8E10-42AB-823D-AC5E520FE138}"/>
              </a:ext>
            </a:extLst>
          </p:cNvPr>
          <p:cNvSpPr/>
          <p:nvPr/>
        </p:nvSpPr>
        <p:spPr>
          <a:xfrm>
            <a:off x="6129494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7p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D84C126B-18B2-4BAF-BDF7-0BBE9A89E77B}"/>
              </a:ext>
            </a:extLst>
          </p:cNvPr>
          <p:cNvSpPr/>
          <p:nvPr/>
        </p:nvSpPr>
        <p:spPr>
          <a:xfrm>
            <a:off x="9107155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8p</a:t>
            </a:r>
          </a:p>
        </p:txBody>
      </p:sp>
      <p:graphicFrame>
        <p:nvGraphicFramePr>
          <p:cNvPr id="13" name="표 8">
            <a:extLst>
              <a:ext uri="{FF2B5EF4-FFF2-40B4-BE49-F238E27FC236}">
                <a16:creationId xmlns:a16="http://schemas.microsoft.com/office/drawing/2014/main" id="{900FE52C-B167-4797-AE2E-8679C4D82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710582"/>
              </p:ext>
            </p:extLst>
          </p:nvPr>
        </p:nvGraphicFramePr>
        <p:xfrm>
          <a:off x="6528081" y="200196"/>
          <a:ext cx="5406010" cy="3038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9901">
                  <a:extLst>
                    <a:ext uri="{9D8B030D-6E8A-4147-A177-3AD203B41FA5}">
                      <a16:colId xmlns:a16="http://schemas.microsoft.com/office/drawing/2014/main" val="279086353"/>
                    </a:ext>
                  </a:extLst>
                </a:gridCol>
                <a:gridCol w="3506109">
                  <a:extLst>
                    <a:ext uri="{9D8B030D-6E8A-4147-A177-3AD203B41FA5}">
                      <a16:colId xmlns:a16="http://schemas.microsoft.com/office/drawing/2014/main" val="2740182254"/>
                    </a:ext>
                  </a:extLst>
                </a:gridCol>
              </a:tblGrid>
              <a:tr h="3038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유튜브 영상 </a:t>
                      </a:r>
                      <a:r>
                        <a:rPr lang="en-US" altLang="ko-KR" sz="1200"/>
                        <a:t>URL (</a:t>
                      </a:r>
                      <a:r>
                        <a:rPr lang="ko-KR" altLang="en-US" sz="1200"/>
                        <a:t>선택</a:t>
                      </a:r>
                      <a:r>
                        <a:rPr lang="en-US" altLang="ko-KR" sz="1200"/>
                        <a:t>)</a:t>
                      </a:r>
                      <a:endParaRPr lang="ko-KR" altLang="en-US" sz="120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02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767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115</Words>
  <Application>Microsoft Office PowerPoint</Application>
  <PresentationFormat>와이드스크린</PresentationFormat>
  <Paragraphs>33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Terry_office</dc:creator>
  <cp:lastModifiedBy>주영 박</cp:lastModifiedBy>
  <cp:revision>9</cp:revision>
  <dcterms:created xsi:type="dcterms:W3CDTF">2022-01-04T08:08:49Z</dcterms:created>
  <dcterms:modified xsi:type="dcterms:W3CDTF">2022-01-05T00:20:37Z</dcterms:modified>
</cp:coreProperties>
</file>