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019645-FF5A-4951-822E-A20F0C35D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45D620F-6ED2-4AE2-B7FA-577955EFDB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6D27910-89FA-4B0C-8707-A00D23342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DC6C4A-5413-4196-8D8D-FA50444A7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3A37C24-B499-47EA-8624-591587D8A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25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22E4BE-ABBD-4100-9C11-EA93DD63C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563E271-BBE7-4A81-8F57-AAC0E4BDC1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80DEFDD-AACD-46FA-8546-8BFFA28EC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9880FA6-6590-4720-87FC-1618D1DF2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8F3C10A-882C-4CCB-9A35-92CC7D714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8099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E0D5D9A-E3CE-433E-87F0-E21CBBDB45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2F893CC-4FCA-40F7-B7B9-8F96672227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4182E90-7CEE-4CE1-AD74-2F27D4372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F38494A-6A11-48D5-A1D8-6902A344D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86E7EDC-0D93-4E1D-8518-BF7C9B7D9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82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B391E2-3750-4C1B-9C75-D002AA9C5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FD0F57F-569E-4036-AA52-0F59A34A92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04B968-8A32-402B-BED5-BF7075993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BFA23A-729B-44C6-B2F0-BA0E0AC9F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D371AA7-A182-43BE-B1E1-26D6E2C44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7955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314CB7-00A6-4574-B388-4829329F6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8AD393-E9B0-47ED-B995-9B42D93CE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79F32D4-3B94-4495-BAE7-49E92E0F1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3327B59-EC40-4689-8F45-16D7ACD3A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9EE653B-BBA5-44A8-B8D3-E8E47C78D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178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3E3046-6401-47D2-BAE4-D1A607667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1A3BB8D-6D97-44A5-B7F5-A2BDC24096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D41D7B7-54E2-45DC-87D5-E0BEB12C18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046BC2-6C33-4C88-B5CA-19C1532D2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B1CCEE8-59B5-4F38-ABBC-838F92568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4ECE6F-35AF-4F59-8183-5B6E5A6C8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4889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D039A7-55CF-468D-A429-7619338AF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5D12301-04D4-4427-B318-423780B3B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CAD8FD6-BFF1-4316-90D8-DB7AEFDEC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F1CAEEE-7733-4FD5-BF3E-2B65A70851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4C62674-8A52-49D4-84E6-1A1461F6A7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DEADDE5-22CB-41A4-BF76-7150ED24A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1C7084A-3879-463B-B5AC-084F59BA4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870A1AA-DEC5-4890-AB32-AC265DBCC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7564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BDF42D-8CC4-403F-B09E-1D8DE045E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EACC0D-F38C-47E4-8FCB-DB1C8F023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7DDBC88-79F8-4E8A-82F9-A9FE847E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F84D86E-28D3-4BC2-9C24-A3CA8BA1B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012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3328703C-0749-4EF2-9A19-E0E5204DE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489520-B776-416F-AE2B-A2FD458F0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1639A96-6999-499B-83D6-08C08CDAC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30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A14CF2-3E65-47EC-8814-6DB405C8E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6506AF-4027-455F-BDF0-E5DD6F003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20C8F09-FC59-4023-9A47-A3C42E0003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1540AF-D508-4D8D-81B0-DB5AE0B82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B0DA4C3-50BB-4AF2-8FF3-7C07392E4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0E76FC2-8D4F-4D1B-B1B4-A7D94D59A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031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730D31-B96B-461C-B8F1-33E10677E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9B54BE4-0A6B-4B68-9FE4-D47881500E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B1BF9F8-834F-4AA0-8135-DA509E49D0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B281773-7783-4884-8E63-F35662081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2FBADB9-AD42-4112-8014-2B5C72EE6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A213C77-C051-4CC9-A272-8F55591FA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450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B7E2CF4-D74C-44D8-AA12-0527E5BD5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DB7218F-466C-40B9-964E-FDE0160EB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E79D5-E030-41EE-B4D3-181A75123D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E9E0C-B221-460E-B8B3-875BF1B2E100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E3FECC4-CAC5-442F-A480-4CE38438BE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21B1012-CD5D-483D-801E-B61CEEC721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4EAE1-05A5-4EFF-B564-2C5E6DCCF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153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142999" y="2498495"/>
            <a:ext cx="9906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800" b="1" spc="-15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Open Sans" pitchFamily="34" charset="0"/>
              </a:rPr>
              <a:t>한국코드페어</a:t>
            </a:r>
            <a:endParaRPr lang="en-US" altLang="ko-KR" sz="4800" b="1" spc="-15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Open Sans" pitchFamily="34" charset="0"/>
            </a:endParaRPr>
          </a:p>
          <a:p>
            <a:pPr algn="ctr">
              <a:defRPr/>
            </a:pPr>
            <a:r>
              <a:rPr lang="en-US" altLang="ko-KR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Open Sans Light" pitchFamily="34" charset="0"/>
              </a:rPr>
              <a:t>SW</a:t>
            </a:r>
            <a:r>
              <a:rPr lang="ko-KR" altLang="en-US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Open Sans Light" pitchFamily="34" charset="0"/>
              </a:rPr>
              <a:t>공모전</a:t>
            </a:r>
            <a:r>
              <a:rPr lang="en-US" altLang="ko-KR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Open Sans Light" pitchFamily="34" charset="0"/>
              </a:rPr>
              <a:t> </a:t>
            </a:r>
            <a:r>
              <a:rPr lang="ko-KR" altLang="en-US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Open Sans Light" pitchFamily="34" charset="0"/>
              </a:rPr>
              <a:t>발표자료 양식 안내</a:t>
            </a:r>
            <a:endParaRPr lang="en-US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Open Sans Light" pitchFamily="34" charset="0"/>
            </a:endParaRPr>
          </a:p>
        </p:txBody>
      </p:sp>
      <p:sp>
        <p:nvSpPr>
          <p:cNvPr id="16" name="이등변 삼각형 15"/>
          <p:cNvSpPr/>
          <p:nvPr/>
        </p:nvSpPr>
        <p:spPr>
          <a:xfrm>
            <a:off x="7246789" y="2127903"/>
            <a:ext cx="4945212" cy="4730098"/>
          </a:xfrm>
          <a:prstGeom prst="triangle">
            <a:avLst>
              <a:gd name="adj" fmla="val 100000"/>
            </a:avLst>
          </a:prstGeom>
          <a:solidFill>
            <a:srgbClr val="176B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633CD24-263C-4EF0-B651-3BADEB4626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16"/>
          <a:stretch/>
        </p:blipFill>
        <p:spPr>
          <a:xfrm>
            <a:off x="94004" y="94004"/>
            <a:ext cx="1620621" cy="42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01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DAE953AE-8ADA-405A-AEB4-9F554D87A9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16"/>
          <a:stretch/>
        </p:blipFill>
        <p:spPr>
          <a:xfrm>
            <a:off x="94004" y="94004"/>
            <a:ext cx="1620621" cy="42217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784D4C4-E5BB-48AC-942D-F55433BAACB3}"/>
              </a:ext>
            </a:extLst>
          </p:cNvPr>
          <p:cNvSpPr txBox="1"/>
          <p:nvPr/>
        </p:nvSpPr>
        <p:spPr>
          <a:xfrm>
            <a:off x="390096" y="2140501"/>
            <a:ext cx="11089895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ko-KR" altLang="en-US" sz="1600" dirty="0" err="1"/>
              <a:t>ㅇ문제제기</a:t>
            </a:r>
            <a:r>
              <a:rPr lang="ko-KR" altLang="en-US" sz="1600" dirty="0"/>
              <a:t> 또는 목표 설정</a:t>
            </a:r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작품이 해결하고자 하는 문제 혹은 목표를 기술</a:t>
            </a:r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위를 해결하기 위한 기술을 서술</a:t>
            </a:r>
          </a:p>
          <a:p>
            <a:pPr fontAlgn="base"/>
            <a:r>
              <a:rPr lang="ko-KR" altLang="en-US" sz="1600" dirty="0" err="1"/>
              <a:t>ㅇ작품</a:t>
            </a:r>
            <a:r>
              <a:rPr lang="ko-KR" altLang="en-US" sz="1600" dirty="0"/>
              <a:t> 설계 방법 및 절차</a:t>
            </a:r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프로토타입의 설계와 제작 절차</a:t>
            </a:r>
            <a:r>
              <a:rPr lang="en-US" altLang="ko-KR" sz="1600" dirty="0"/>
              <a:t>(</a:t>
            </a:r>
            <a:r>
              <a:rPr lang="ko-KR" altLang="en-US" sz="1600" dirty="0"/>
              <a:t>작품 사진 및 설계도 포함 가능</a:t>
            </a:r>
            <a:r>
              <a:rPr lang="en-US" altLang="ko-KR" sz="1600" dirty="0"/>
              <a:t>)</a:t>
            </a:r>
            <a:endParaRPr lang="ko-KR" altLang="en-US" sz="1600" dirty="0"/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프로토타입 테스트 환경 및 절차</a:t>
            </a:r>
          </a:p>
          <a:p>
            <a:pPr fontAlgn="base"/>
            <a:r>
              <a:rPr lang="ko-KR" altLang="en-US" sz="1600" dirty="0" err="1"/>
              <a:t>ㅇ테스트</a:t>
            </a:r>
            <a:r>
              <a:rPr lang="ko-KR" altLang="en-US" sz="1600" dirty="0"/>
              <a:t> 내용 및 결과</a:t>
            </a:r>
            <a:endParaRPr lang="en-US" altLang="ko-KR" sz="1600" dirty="0"/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프로토타입의 테스트 진행 내용과 결과</a:t>
            </a:r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프로토타입의 목표 달성 여부</a:t>
            </a:r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테스트 수행 시 수집된 데이터 및 통계분석</a:t>
            </a:r>
          </a:p>
          <a:p>
            <a:pPr fontAlgn="base"/>
            <a:r>
              <a:rPr lang="ko-KR" altLang="en-US" sz="1600" dirty="0" err="1"/>
              <a:t>ㅇ참가자</a:t>
            </a:r>
            <a:r>
              <a:rPr lang="ko-KR" altLang="en-US" sz="1600" dirty="0"/>
              <a:t> 해석</a:t>
            </a:r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기존 문헌과 유사 분야 연구를 고려하여 프로젝트 결과가 가지는 의미를 분석</a:t>
            </a:r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발생한 오류</a:t>
            </a:r>
            <a:r>
              <a:rPr lang="en-US" altLang="ko-KR" sz="1600" dirty="0"/>
              <a:t>, </a:t>
            </a:r>
            <a:r>
              <a:rPr lang="ko-KR" altLang="en-US" sz="1600" dirty="0"/>
              <a:t>예상치 못한 의문점</a:t>
            </a:r>
            <a:r>
              <a:rPr lang="en-US" altLang="ko-KR" sz="1600" dirty="0"/>
              <a:t>/</a:t>
            </a:r>
            <a:r>
              <a:rPr lang="ko-KR" altLang="en-US" sz="1600" dirty="0"/>
              <a:t>문제</a:t>
            </a:r>
            <a:r>
              <a:rPr lang="en-US" altLang="ko-KR" sz="1600" dirty="0"/>
              <a:t>, </a:t>
            </a:r>
            <a:r>
              <a:rPr lang="ko-KR" altLang="en-US" sz="1600" dirty="0"/>
              <a:t>비슷한 상황 반복 시 데이터의 변화</a:t>
            </a:r>
            <a:r>
              <a:rPr lang="en-US" altLang="ko-KR" sz="1600" dirty="0"/>
              <a:t>, </a:t>
            </a:r>
            <a:r>
              <a:rPr lang="ko-KR" altLang="en-US" sz="1600" dirty="0"/>
              <a:t>통제되지 못한 사건에 의한 영향 분석 등 </a:t>
            </a:r>
          </a:p>
          <a:p>
            <a:pPr fontAlgn="base"/>
            <a:r>
              <a:rPr lang="ko-KR" altLang="en-US" sz="1600" dirty="0" err="1"/>
              <a:t>ㅇ참가자</a:t>
            </a:r>
            <a:r>
              <a:rPr lang="ko-KR" altLang="en-US" sz="1600" dirty="0"/>
              <a:t> 결론</a:t>
            </a:r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예상한 결과가 나왔는지 여부</a:t>
            </a:r>
          </a:p>
          <a:p>
            <a:pPr fontAlgn="base"/>
            <a:r>
              <a:rPr lang="en-US" altLang="ko-KR" sz="1600" dirty="0"/>
              <a:t>- </a:t>
            </a:r>
            <a:r>
              <a:rPr lang="ko-KR" altLang="en-US" sz="1600" dirty="0"/>
              <a:t>연구의 활용도 분석</a:t>
            </a:r>
          </a:p>
          <a:p>
            <a:pPr fontAlgn="base"/>
            <a:r>
              <a:rPr lang="ko-KR" altLang="en-US" sz="1600" dirty="0" err="1"/>
              <a:t>ㅇ출처</a:t>
            </a:r>
            <a:r>
              <a:rPr lang="en-US" altLang="ko-KR" sz="1600" dirty="0"/>
              <a:t>(1page</a:t>
            </a:r>
            <a:r>
              <a:rPr lang="ko-KR" altLang="en-US" sz="1600" dirty="0"/>
              <a:t>를 넘어서는 안됨</a:t>
            </a:r>
            <a:r>
              <a:rPr lang="en-US" altLang="ko-KR" sz="1600" dirty="0"/>
              <a:t>)</a:t>
            </a:r>
            <a:endParaRPr lang="ko-KR" altLang="en-US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41A9BC-D8BC-495B-9CF3-68D95543F1A9}"/>
              </a:ext>
            </a:extLst>
          </p:cNvPr>
          <p:cNvSpPr txBox="1"/>
          <p:nvPr/>
        </p:nvSpPr>
        <p:spPr>
          <a:xfrm>
            <a:off x="198507" y="817062"/>
            <a:ext cx="116381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ko-KR" altLang="en-US" sz="1600" dirty="0" err="1"/>
              <a:t>ㅁ</a:t>
            </a:r>
            <a:r>
              <a:rPr lang="ko-KR" altLang="en-US" sz="1600" dirty="0"/>
              <a:t> 글씨 크기는 최소 </a:t>
            </a:r>
            <a:r>
              <a:rPr lang="en-US" altLang="ko-KR" sz="1600" dirty="0"/>
              <a:t>14pt </a:t>
            </a:r>
            <a:r>
              <a:rPr lang="ko-KR" altLang="en-US" sz="1600" dirty="0"/>
              <a:t>이상을 유지</a:t>
            </a:r>
            <a:r>
              <a:rPr lang="en-US" altLang="ko-KR" sz="1600" dirty="0"/>
              <a:t>(</a:t>
            </a:r>
            <a:r>
              <a:rPr lang="ko-KR" altLang="en-US" sz="1600" dirty="0"/>
              <a:t>글꼴제한은 없음</a:t>
            </a:r>
            <a:r>
              <a:rPr lang="en-US" altLang="ko-KR" sz="1600" dirty="0"/>
              <a:t>)(</a:t>
            </a:r>
            <a:r>
              <a:rPr lang="ko-KR" altLang="en-US" sz="1600" dirty="0"/>
              <a:t>단</a:t>
            </a:r>
            <a:r>
              <a:rPr lang="en-US" altLang="ko-KR" sz="1600" dirty="0"/>
              <a:t>, </a:t>
            </a:r>
            <a:r>
              <a:rPr lang="ko-KR" altLang="en-US" sz="1600" dirty="0"/>
              <a:t>출처 표기 등 추가 부연설명을 위하는 경우 폰트 크기 제한 없음</a:t>
            </a:r>
            <a:r>
              <a:rPr lang="en-US" altLang="ko-KR" sz="1600" dirty="0"/>
              <a:t>)</a:t>
            </a:r>
          </a:p>
          <a:p>
            <a:pPr fontAlgn="base"/>
            <a:r>
              <a:rPr lang="ko-KR" altLang="en-US" sz="1600" dirty="0" err="1"/>
              <a:t>ㅁ</a:t>
            </a:r>
            <a:r>
              <a:rPr lang="en-US" altLang="ko-KR" sz="1600" dirty="0"/>
              <a:t> </a:t>
            </a:r>
            <a:r>
              <a:rPr lang="ko-KR" altLang="en-US" sz="1600" dirty="0"/>
              <a:t>표지 및 출처를 포함하여 </a:t>
            </a:r>
            <a:r>
              <a:rPr lang="en-US" altLang="ko-KR" sz="1600" dirty="0"/>
              <a:t>12Page </a:t>
            </a:r>
            <a:r>
              <a:rPr lang="ko-KR" altLang="en-US" sz="1600" dirty="0"/>
              <a:t>이하로 작성</a:t>
            </a:r>
            <a:r>
              <a:rPr lang="en-US" altLang="ko-KR" sz="1600" dirty="0"/>
              <a:t>(12page </a:t>
            </a:r>
            <a:r>
              <a:rPr lang="ko-KR" altLang="en-US" sz="1600" dirty="0"/>
              <a:t>미달성에 대한 감점은 없으나 분량 초과에 대한 감점 존재</a:t>
            </a:r>
            <a:r>
              <a:rPr lang="en-US" altLang="ko-KR" sz="1600" dirty="0"/>
              <a:t>)</a:t>
            </a:r>
          </a:p>
          <a:p>
            <a:pPr fontAlgn="base"/>
            <a:r>
              <a:rPr lang="ko-KR" altLang="en-US" sz="1600" dirty="0" err="1"/>
              <a:t>ㅁ</a:t>
            </a:r>
            <a:r>
              <a:rPr lang="ko-KR" altLang="en-US" sz="1600" dirty="0"/>
              <a:t> 애니메이션 효과 및 소리</a:t>
            </a:r>
            <a:r>
              <a:rPr lang="en-US" altLang="ko-KR" sz="1600" dirty="0"/>
              <a:t>, </a:t>
            </a:r>
            <a:r>
              <a:rPr lang="ko-KR" altLang="en-US" sz="1600" dirty="0"/>
              <a:t>특수효과</a:t>
            </a:r>
            <a:r>
              <a:rPr lang="en-US" altLang="ko-KR" sz="1600" dirty="0"/>
              <a:t>, </a:t>
            </a:r>
            <a:r>
              <a:rPr lang="ko-KR" altLang="en-US" sz="1600" dirty="0"/>
              <a:t>발표자료 내 동영상 포함 불가</a:t>
            </a:r>
            <a:r>
              <a:rPr lang="en-US" altLang="ko-KR" sz="1600" dirty="0"/>
              <a:t>(PDF </a:t>
            </a:r>
            <a:r>
              <a:rPr lang="ko-KR" altLang="en-US" sz="1600" dirty="0"/>
              <a:t>형식으로 제출</a:t>
            </a:r>
            <a:r>
              <a:rPr lang="en-US" altLang="ko-KR" sz="1600" dirty="0"/>
              <a:t>)</a:t>
            </a:r>
          </a:p>
          <a:p>
            <a:pPr fontAlgn="base"/>
            <a:r>
              <a:rPr lang="ko-KR" altLang="en-US" sz="1600" dirty="0" err="1"/>
              <a:t>ㅁ</a:t>
            </a:r>
            <a:r>
              <a:rPr lang="ko-KR" altLang="en-US" sz="1600" dirty="0"/>
              <a:t> 페이지 레이아웃은 가로로 제출</a:t>
            </a:r>
            <a:r>
              <a:rPr lang="en-US" altLang="ko-KR" sz="1600" dirty="0"/>
              <a:t>(</a:t>
            </a:r>
            <a:r>
              <a:rPr lang="ko-KR" altLang="en-US" sz="1600" dirty="0"/>
              <a:t>다음 페이지</a:t>
            </a:r>
            <a:r>
              <a:rPr lang="en-US" altLang="ko-KR" sz="1600" dirty="0"/>
              <a:t> </a:t>
            </a:r>
            <a:r>
              <a:rPr lang="ko-KR" altLang="en-US" sz="1600" dirty="0"/>
              <a:t>참고</a:t>
            </a:r>
            <a:r>
              <a:rPr lang="en-US" altLang="ko-KR" sz="1600" dirty="0"/>
              <a:t>)</a:t>
            </a:r>
          </a:p>
          <a:p>
            <a:pPr fontAlgn="base"/>
            <a:r>
              <a:rPr lang="ko-KR" altLang="en-US" sz="1600" dirty="0" err="1"/>
              <a:t>ㅁ</a:t>
            </a:r>
            <a:r>
              <a:rPr lang="ko-KR" altLang="en-US" sz="1600" dirty="0"/>
              <a:t> 아래의 내용을 참고하여 작성하는 것을 권장하며 작품의 형태에 따라 변형가능</a:t>
            </a:r>
            <a:r>
              <a:rPr lang="en-US" altLang="ko-KR" sz="1600" dirty="0"/>
              <a:t>. </a:t>
            </a:r>
            <a:r>
              <a:rPr lang="ko-KR" altLang="en-US" sz="1600" dirty="0"/>
              <a:t>단</a:t>
            </a:r>
            <a:r>
              <a:rPr lang="en-US" altLang="ko-KR" sz="1600" dirty="0"/>
              <a:t>, </a:t>
            </a:r>
            <a:r>
              <a:rPr lang="ko-KR" altLang="en-US" sz="1600" dirty="0"/>
              <a:t>출처 명기는 필수</a:t>
            </a:r>
          </a:p>
        </p:txBody>
      </p:sp>
    </p:spTree>
    <p:extLst>
      <p:ext uri="{BB962C8B-B14F-4D97-AF65-F5344CB8AC3E}">
        <p14:creationId xmlns:p14="http://schemas.microsoft.com/office/powerpoint/2010/main" val="2755593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이등변 삼각형 12">
            <a:extLst>
              <a:ext uri="{FF2B5EF4-FFF2-40B4-BE49-F238E27FC236}">
                <a16:creationId xmlns:a16="http://schemas.microsoft.com/office/drawing/2014/main" id="{5EE4A08A-695D-47EE-B858-B1117A05AB7F}"/>
              </a:ext>
            </a:extLst>
          </p:cNvPr>
          <p:cNvSpPr/>
          <p:nvPr/>
        </p:nvSpPr>
        <p:spPr>
          <a:xfrm>
            <a:off x="7246789" y="2127903"/>
            <a:ext cx="4945212" cy="4730098"/>
          </a:xfrm>
          <a:prstGeom prst="triangle">
            <a:avLst>
              <a:gd name="adj" fmla="val 100000"/>
            </a:avLst>
          </a:prstGeom>
          <a:solidFill>
            <a:srgbClr val="176B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Rectangle 6"/>
          <p:cNvSpPr/>
          <p:nvPr/>
        </p:nvSpPr>
        <p:spPr>
          <a:xfrm>
            <a:off x="539955" y="947715"/>
            <a:ext cx="990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8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폰트 </a:t>
            </a:r>
            <a:r>
              <a:rPr lang="en-US" altLang="ko-KR" sz="48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</a:t>
            </a:r>
            <a:r>
              <a:rPr lang="ko-KR" altLang="en-US" sz="48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맑은 고딕 크기 </a:t>
            </a:r>
            <a:r>
              <a:rPr lang="en-US" altLang="ko-KR" sz="48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48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633CD24-263C-4EF0-B651-3BADEB4626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16"/>
          <a:stretch/>
        </p:blipFill>
        <p:spPr>
          <a:xfrm>
            <a:off x="94004" y="94004"/>
            <a:ext cx="1620621" cy="422177"/>
          </a:xfrm>
          <a:prstGeom prst="rect">
            <a:avLst/>
          </a:prstGeom>
        </p:spPr>
      </p:pic>
      <p:sp>
        <p:nvSpPr>
          <p:cNvPr id="8" name="Rectangle 6">
            <a:extLst>
              <a:ext uri="{FF2B5EF4-FFF2-40B4-BE49-F238E27FC236}">
                <a16:creationId xmlns:a16="http://schemas.microsoft.com/office/drawing/2014/main" id="{2D7D4C08-8383-4FA4-A3B0-E56C2DAA8BBA}"/>
              </a:ext>
            </a:extLst>
          </p:cNvPr>
          <p:cNvSpPr/>
          <p:nvPr/>
        </p:nvSpPr>
        <p:spPr>
          <a:xfrm>
            <a:off x="539955" y="2016099"/>
            <a:ext cx="990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0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폰트 </a:t>
            </a:r>
            <a:r>
              <a:rPr lang="en-US" altLang="ko-KR" sz="40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</a:t>
            </a:r>
            <a:r>
              <a:rPr lang="ko-KR" altLang="en-US" sz="40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맑은 고딕 크기 </a:t>
            </a:r>
            <a:r>
              <a:rPr lang="en-US" altLang="ko-KR" sz="40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40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CA1573A-23BC-497E-B167-61B59604C38D}"/>
              </a:ext>
            </a:extLst>
          </p:cNvPr>
          <p:cNvSpPr/>
          <p:nvPr/>
        </p:nvSpPr>
        <p:spPr>
          <a:xfrm>
            <a:off x="539955" y="2961372"/>
            <a:ext cx="990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32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폰트 </a:t>
            </a:r>
            <a:r>
              <a:rPr lang="en-US" altLang="ko-KR" sz="32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</a:t>
            </a:r>
            <a:r>
              <a:rPr lang="ko-KR" altLang="en-US" sz="32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맑은 고딕 크기 </a:t>
            </a:r>
            <a:r>
              <a:rPr lang="en-US" altLang="ko-KR" sz="32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32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E732A055-0125-4594-BF51-50FB049360A2}"/>
              </a:ext>
            </a:extLst>
          </p:cNvPr>
          <p:cNvSpPr/>
          <p:nvPr/>
        </p:nvSpPr>
        <p:spPr>
          <a:xfrm>
            <a:off x="539955" y="3783534"/>
            <a:ext cx="990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폰트 </a:t>
            </a:r>
            <a:r>
              <a:rPr lang="en-US" altLang="ko-KR" sz="24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</a:t>
            </a:r>
            <a:r>
              <a:rPr lang="ko-KR" altLang="en-US" sz="24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맑은 고딕 크기 </a:t>
            </a:r>
            <a:r>
              <a:rPr lang="en-US" altLang="ko-KR" sz="24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24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9106E7E-0A0F-49A1-B3C2-D8492E7323E0}"/>
              </a:ext>
            </a:extLst>
          </p:cNvPr>
          <p:cNvSpPr/>
          <p:nvPr/>
        </p:nvSpPr>
        <p:spPr>
          <a:xfrm>
            <a:off x="539955" y="448258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폰트 </a:t>
            </a:r>
            <a:r>
              <a:rPr lang="en-US" altLang="ko-KR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</a:t>
            </a:r>
            <a:r>
              <a:rPr lang="ko-KR" altLang="en-US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맑은 고딕 크기 </a:t>
            </a:r>
            <a:r>
              <a:rPr lang="en-US" altLang="ko-KR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18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71FB403B-8BFB-4324-8817-77C3C67D07C3}"/>
              </a:ext>
            </a:extLst>
          </p:cNvPr>
          <p:cNvSpPr/>
          <p:nvPr/>
        </p:nvSpPr>
        <p:spPr>
          <a:xfrm>
            <a:off x="539955" y="5089305"/>
            <a:ext cx="9906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4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폰트 </a:t>
            </a:r>
            <a:r>
              <a:rPr lang="en-US" altLang="ko-KR" sz="14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</a:t>
            </a:r>
            <a:r>
              <a:rPr lang="ko-KR" altLang="en-US" sz="14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맑은 고딕 크기 </a:t>
            </a:r>
            <a:r>
              <a:rPr lang="en-US" altLang="ko-KR" sz="1400" spc="-150" dirty="0">
                <a:solidFill>
                  <a:schemeClr val="tx2"/>
                </a:solidFill>
                <a:latin typeface="+mn-ea"/>
                <a:cs typeface="Open Sans" pitchFamily="34" charset="0"/>
              </a:rPr>
              <a:t>: 14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74DD072A-5178-472F-9ED1-0E22F1EF2DD3}"/>
              </a:ext>
            </a:extLst>
          </p:cNvPr>
          <p:cNvSpPr/>
          <p:nvPr/>
        </p:nvSpPr>
        <p:spPr>
          <a:xfrm>
            <a:off x="9989975" y="5140358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000" dirty="0">
                <a:solidFill>
                  <a:schemeClr val="bg1"/>
                </a:solidFill>
                <a:latin typeface="+mj-lt"/>
              </a:rPr>
              <a:t>PPT 용지 설정</a:t>
            </a:r>
          </a:p>
          <a:p>
            <a:r>
              <a:rPr lang="ko-KR" altLang="en-US" sz="2000" dirty="0">
                <a:solidFill>
                  <a:schemeClr val="bg1"/>
                </a:solidFill>
                <a:latin typeface="+mj-lt"/>
              </a:rPr>
              <a:t>와이드 스크린</a:t>
            </a:r>
          </a:p>
          <a:p>
            <a:r>
              <a:rPr lang="ko-KR" altLang="en-US" sz="2000" dirty="0">
                <a:solidFill>
                  <a:schemeClr val="bg1"/>
                </a:solidFill>
                <a:latin typeface="+mj-lt"/>
              </a:rPr>
              <a:t>너비 33.867cm</a:t>
            </a:r>
          </a:p>
          <a:p>
            <a:r>
              <a:rPr lang="ko-KR" altLang="en-US" sz="2000" dirty="0">
                <a:solidFill>
                  <a:schemeClr val="bg1"/>
                </a:solidFill>
                <a:latin typeface="+mj-lt"/>
              </a:rPr>
              <a:t>높이 19.05cm</a:t>
            </a:r>
          </a:p>
        </p:txBody>
      </p:sp>
    </p:spTree>
    <p:extLst>
      <p:ext uri="{BB962C8B-B14F-4D97-AF65-F5344CB8AC3E}">
        <p14:creationId xmlns:p14="http://schemas.microsoft.com/office/powerpoint/2010/main" val="3459649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268</Words>
  <Application>Microsoft Office PowerPoint</Application>
  <PresentationFormat>와이드스크린</PresentationFormat>
  <Paragraphs>34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Open Sans</vt:lpstr>
      <vt:lpstr>Open Sans Light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8</cp:revision>
  <dcterms:created xsi:type="dcterms:W3CDTF">2020-07-03T05:40:18Z</dcterms:created>
  <dcterms:modified xsi:type="dcterms:W3CDTF">2021-07-19T04:19:54Z</dcterms:modified>
</cp:coreProperties>
</file>