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3066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5A59-EFEE-4598-BBBF-CCB593310F9B}" type="datetimeFigureOut">
              <a:rPr lang="ko-KR" altLang="en-US" smtClean="0"/>
              <a:t>2022-04-19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72F3-30ED-4448-B7E3-A2A82BC27DDD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73563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5A59-EFEE-4598-BBBF-CCB593310F9B}" type="datetimeFigureOut">
              <a:rPr lang="ko-KR" altLang="en-US" smtClean="0"/>
              <a:t>2022-04-19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72F3-30ED-4448-B7E3-A2A82BC27DDD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56205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5A59-EFEE-4598-BBBF-CCB593310F9B}" type="datetimeFigureOut">
              <a:rPr lang="ko-KR" altLang="en-US" smtClean="0"/>
              <a:t>2022-04-19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72F3-30ED-4448-B7E3-A2A82BC27DDD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69505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5A59-EFEE-4598-BBBF-CCB593310F9B}" type="datetimeFigureOut">
              <a:rPr lang="ko-KR" altLang="en-US" smtClean="0"/>
              <a:t>2022-04-19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72F3-30ED-4448-B7E3-A2A82BC27DDD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73904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5A59-EFEE-4598-BBBF-CCB593310F9B}" type="datetimeFigureOut">
              <a:rPr lang="ko-KR" altLang="en-US" smtClean="0"/>
              <a:t>2022-04-19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72F3-30ED-4448-B7E3-A2A82BC27DDD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38599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5A59-EFEE-4598-BBBF-CCB593310F9B}" type="datetimeFigureOut">
              <a:rPr lang="ko-KR" altLang="en-US" smtClean="0"/>
              <a:t>2022-04-19</a:t>
            </a:fld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72F3-30ED-4448-B7E3-A2A82BC27DDD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19922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5A59-EFEE-4598-BBBF-CCB593310F9B}" type="datetimeFigureOut">
              <a:rPr lang="ko-KR" altLang="en-US" smtClean="0"/>
              <a:t>2022-04-19</a:t>
            </a:fld>
            <a:endParaRPr lang="ko-KR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72F3-30ED-4448-B7E3-A2A82BC27DDD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64907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5A59-EFEE-4598-BBBF-CCB593310F9B}" type="datetimeFigureOut">
              <a:rPr lang="ko-KR" altLang="en-US" smtClean="0"/>
              <a:t>2022-04-19</a:t>
            </a:fld>
            <a:endParaRPr lang="ko-KR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72F3-30ED-4448-B7E3-A2A82BC27DDD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2436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5A59-EFEE-4598-BBBF-CCB593310F9B}" type="datetimeFigureOut">
              <a:rPr lang="ko-KR" altLang="en-US" smtClean="0"/>
              <a:t>2022-04-19</a:t>
            </a:fld>
            <a:endParaRPr lang="ko-KR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72F3-30ED-4448-B7E3-A2A82BC27DDD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84930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5A59-EFEE-4598-BBBF-CCB593310F9B}" type="datetimeFigureOut">
              <a:rPr lang="ko-KR" altLang="en-US" smtClean="0"/>
              <a:t>2022-04-19</a:t>
            </a:fld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72F3-30ED-4448-B7E3-A2A82BC27DDD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6479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dirty="0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5A59-EFEE-4598-BBBF-CCB593310F9B}" type="datetimeFigureOut">
              <a:rPr lang="ko-KR" altLang="en-US" smtClean="0"/>
              <a:t>2022-04-19</a:t>
            </a:fld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72F3-30ED-4448-B7E3-A2A82BC27DDD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30508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DC5A59-EFEE-4598-BBBF-CCB593310F9B}" type="datetimeFigureOut">
              <a:rPr lang="ko-KR" altLang="en-US" smtClean="0"/>
              <a:t>2022-04-19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D72F3-30ED-4448-B7E3-A2A82BC27DDD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67533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36884" y="232020"/>
            <a:ext cx="6521115" cy="92332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80000"/>
              </a:lnSpc>
            </a:pPr>
            <a:r>
              <a:rPr lang="en-US" altLang="ko-KR" sz="1200" b="1" i="1" u="sng" dirty="0" smtClean="0">
                <a:solidFill>
                  <a:srgbClr val="FF0000"/>
                </a:solidFill>
                <a:latin typeface="+mn-ea"/>
              </a:rPr>
              <a:t>※ </a:t>
            </a:r>
            <a:r>
              <a:rPr lang="ko-KR" altLang="en-US" sz="1200" b="1" i="1" u="sng" dirty="0" smtClean="0">
                <a:solidFill>
                  <a:srgbClr val="FF0000"/>
                </a:solidFill>
                <a:latin typeface="+mn-ea"/>
              </a:rPr>
              <a:t>본 페이지 출력하여 자필로 기입</a:t>
            </a:r>
            <a:r>
              <a:rPr lang="en-US" altLang="ko-KR" sz="1200" b="1" i="1" u="sng" dirty="0" smtClean="0">
                <a:solidFill>
                  <a:srgbClr val="FF0000"/>
                </a:solidFill>
                <a:latin typeface="+mn-ea"/>
              </a:rPr>
              <a:t>/</a:t>
            </a:r>
            <a:r>
              <a:rPr lang="ko-KR" altLang="en-US" sz="1200" b="1" i="1" u="sng" dirty="0" smtClean="0">
                <a:solidFill>
                  <a:srgbClr val="FF0000"/>
                </a:solidFill>
                <a:latin typeface="+mn-ea"/>
              </a:rPr>
              <a:t>서명 후 스캔본</a:t>
            </a:r>
            <a:r>
              <a:rPr lang="en-US" altLang="ko-KR" sz="1200" b="1" i="1" u="sng" dirty="0" smtClean="0">
                <a:solidFill>
                  <a:srgbClr val="FF0000"/>
                </a:solidFill>
                <a:latin typeface="+mn-ea"/>
              </a:rPr>
              <a:t>(JPG </a:t>
            </a:r>
            <a:r>
              <a:rPr lang="ko-KR" altLang="en-US" sz="1200" b="1" i="1" u="sng" dirty="0" smtClean="0">
                <a:solidFill>
                  <a:srgbClr val="FF0000"/>
                </a:solidFill>
                <a:latin typeface="+mn-ea"/>
              </a:rPr>
              <a:t>또는 </a:t>
            </a:r>
            <a:r>
              <a:rPr lang="en-US" altLang="ko-KR" sz="1200" b="1" i="1" u="sng" dirty="0" smtClean="0">
                <a:solidFill>
                  <a:srgbClr val="FF0000"/>
                </a:solidFill>
                <a:latin typeface="+mn-ea"/>
              </a:rPr>
              <a:t>PDF</a:t>
            </a:r>
            <a:r>
              <a:rPr lang="ko-KR" altLang="en-US" sz="1200" b="1" i="1" u="sng" dirty="0" smtClean="0">
                <a:solidFill>
                  <a:srgbClr val="FF0000"/>
                </a:solidFill>
                <a:latin typeface="+mn-ea"/>
              </a:rPr>
              <a:t>파일</a:t>
            </a:r>
            <a:r>
              <a:rPr lang="en-US" altLang="ko-KR" sz="1200" b="1" i="1" u="sng" dirty="0" smtClean="0">
                <a:solidFill>
                  <a:srgbClr val="FF0000"/>
                </a:solidFill>
                <a:latin typeface="+mn-ea"/>
              </a:rPr>
              <a:t>)</a:t>
            </a:r>
            <a:r>
              <a:rPr lang="ko-KR" altLang="en-US" sz="1200" b="1" i="1" u="sng" dirty="0" smtClean="0">
                <a:solidFill>
                  <a:srgbClr val="FF0000"/>
                </a:solidFill>
                <a:latin typeface="+mn-ea"/>
              </a:rPr>
              <a:t>을</a:t>
            </a:r>
            <a:endParaRPr lang="en-US" altLang="ko-KR" sz="1200" b="1" i="1" u="sng" dirty="0" smtClean="0">
              <a:solidFill>
                <a:srgbClr val="FF0000"/>
              </a:solidFill>
              <a:latin typeface="+mn-ea"/>
            </a:endParaRPr>
          </a:p>
          <a:p>
            <a:pPr>
              <a:lnSpc>
                <a:spcPct val="180000"/>
              </a:lnSpc>
            </a:pPr>
            <a:r>
              <a:rPr lang="en-US" altLang="ko-KR" sz="1200" b="1" i="1" dirty="0" smtClean="0">
                <a:solidFill>
                  <a:srgbClr val="FF0000"/>
                </a:solidFill>
                <a:latin typeface="+mn-ea"/>
              </a:rPr>
              <a:t>   </a:t>
            </a:r>
            <a:r>
              <a:rPr lang="ko-KR" altLang="en-US" sz="1200" b="1" i="1" u="sng" dirty="0" smtClean="0">
                <a:solidFill>
                  <a:srgbClr val="FF0000"/>
                </a:solidFill>
                <a:latin typeface="+mn-ea"/>
              </a:rPr>
              <a:t>메일</a:t>
            </a:r>
            <a:r>
              <a:rPr lang="en-US" altLang="ko-KR" sz="1200" b="1" i="1" u="sng" dirty="0" smtClean="0">
                <a:solidFill>
                  <a:srgbClr val="FF0000"/>
                </a:solidFill>
                <a:latin typeface="+mn-ea"/>
              </a:rPr>
              <a:t>(</a:t>
            </a:r>
            <a:r>
              <a:rPr lang="en-US" altLang="ko-KR" sz="1200" b="1" i="1" u="sng" dirty="0" smtClean="0">
                <a:solidFill>
                  <a:srgbClr val="FF0000"/>
                </a:solidFill>
                <a:latin typeface="+mn-ea"/>
              </a:rPr>
              <a:t>t</a:t>
            </a:r>
            <a:r>
              <a:rPr lang="en-US" altLang="ko-KR" sz="1200" b="1" i="1" dirty="0" smtClean="0">
                <a:solidFill>
                  <a:srgbClr val="FF0000"/>
                </a:solidFill>
                <a:latin typeface="+mn-ea"/>
              </a:rPr>
              <a:t>rend_it.cnt</a:t>
            </a:r>
            <a:r>
              <a:rPr lang="en-US" altLang="ko-KR" sz="1200" b="1" i="1" dirty="0" smtClean="0">
                <a:solidFill>
                  <a:srgbClr val="FF0000"/>
                </a:solidFill>
                <a:latin typeface="+mn-ea"/>
              </a:rPr>
              <a:t>@partner.samsung.com</a:t>
            </a:r>
            <a:r>
              <a:rPr lang="en-US" altLang="ko-KR" sz="1200" b="1" i="1" u="sng" dirty="0">
                <a:solidFill>
                  <a:srgbClr val="FF0000"/>
                </a:solidFill>
                <a:latin typeface="+mn-ea"/>
              </a:rPr>
              <a:t>)</a:t>
            </a:r>
            <a:r>
              <a:rPr lang="ko-KR" altLang="en-US" sz="1200" b="1" i="1" u="sng" dirty="0" smtClean="0">
                <a:solidFill>
                  <a:srgbClr val="FF0000"/>
                </a:solidFill>
                <a:latin typeface="+mn-ea"/>
              </a:rPr>
              <a:t>로 전송해주세요</a:t>
            </a:r>
            <a:r>
              <a:rPr lang="en-US" altLang="ko-KR" sz="1200" b="1" i="1" u="sng" dirty="0" smtClean="0">
                <a:solidFill>
                  <a:srgbClr val="FF0000"/>
                </a:solidFill>
                <a:latin typeface="+mn-ea"/>
              </a:rPr>
              <a:t>.</a:t>
            </a:r>
          </a:p>
          <a:p>
            <a:pPr>
              <a:lnSpc>
                <a:spcPct val="180000"/>
              </a:lnSpc>
            </a:pPr>
            <a:endParaRPr lang="en-US" altLang="ko-KR" sz="1200" b="1" i="1" u="sng" dirty="0" smtClean="0">
              <a:solidFill>
                <a:srgbClr val="FF0000"/>
              </a:solidFill>
              <a:latin typeface="+mn-ea"/>
            </a:endParaRPr>
          </a:p>
          <a:p>
            <a:pPr algn="ctr">
              <a:lnSpc>
                <a:spcPct val="180000"/>
              </a:lnSpc>
            </a:pPr>
            <a:r>
              <a:rPr lang="en-US" altLang="ko-KR" dirty="0" smtClean="0">
                <a:solidFill>
                  <a:srgbClr val="000000"/>
                </a:solidFill>
                <a:latin typeface="+mn-ea"/>
              </a:rPr>
              <a:t>[</a:t>
            </a:r>
            <a:r>
              <a:rPr lang="ko-KR" altLang="en-US" dirty="0" smtClean="0">
                <a:solidFill>
                  <a:srgbClr val="000000"/>
                </a:solidFill>
                <a:latin typeface="+mn-ea"/>
              </a:rPr>
              <a:t>개인정보 수집</a:t>
            </a:r>
            <a:r>
              <a:rPr lang="en-US" altLang="ko-KR" dirty="0" smtClean="0">
                <a:solidFill>
                  <a:srgbClr val="000000"/>
                </a:solidFill>
                <a:latin typeface="+mn-ea"/>
              </a:rPr>
              <a:t>·</a:t>
            </a:r>
            <a:r>
              <a:rPr lang="ko-KR" altLang="en-US" dirty="0" smtClean="0">
                <a:solidFill>
                  <a:srgbClr val="000000"/>
                </a:solidFill>
                <a:latin typeface="+mn-ea"/>
              </a:rPr>
              <a:t>이용 동의서</a:t>
            </a:r>
            <a:r>
              <a:rPr lang="en-US" altLang="ko-KR" dirty="0" smtClean="0">
                <a:solidFill>
                  <a:srgbClr val="000000"/>
                </a:solidFill>
                <a:latin typeface="+mn-ea"/>
              </a:rPr>
              <a:t>]</a:t>
            </a:r>
          </a:p>
          <a:p>
            <a:pPr>
              <a:lnSpc>
                <a:spcPct val="180000"/>
              </a:lnSpc>
            </a:pPr>
            <a:endParaRPr lang="en-US" altLang="ko-KR" sz="1200" dirty="0" smtClean="0">
              <a:solidFill>
                <a:srgbClr val="000000"/>
              </a:solidFill>
              <a:latin typeface="+mn-ea"/>
            </a:endParaRPr>
          </a:p>
          <a:p>
            <a:pPr>
              <a:lnSpc>
                <a:spcPct val="180000"/>
              </a:lnSpc>
            </a:pPr>
            <a:r>
              <a:rPr lang="ko-KR" altLang="en-US" sz="1200" dirty="0" smtClean="0">
                <a:solidFill>
                  <a:srgbClr val="000000"/>
                </a:solidFill>
                <a:latin typeface="+mn-ea"/>
              </a:rPr>
              <a:t> 삼성물산 주식회사가 귀하의 개인 정보를 </a:t>
            </a:r>
            <a:r>
              <a:rPr lang="ko-KR" altLang="en-US" sz="1200" dirty="0" err="1" smtClean="0">
                <a:solidFill>
                  <a:srgbClr val="000000"/>
                </a:solidFill>
                <a:latin typeface="+mn-ea"/>
              </a:rPr>
              <a:t>수집ㆍ이용하고자</a:t>
            </a:r>
            <a:r>
              <a:rPr lang="ko-KR" altLang="en-US" sz="1200" dirty="0" smtClean="0">
                <a:solidFill>
                  <a:srgbClr val="000000"/>
                </a:solidFill>
                <a:latin typeface="+mn-ea"/>
              </a:rPr>
              <a:t> 하는 경우에는 </a:t>
            </a:r>
            <a:endParaRPr lang="en-US" altLang="ko-KR" sz="1200" dirty="0" smtClean="0">
              <a:solidFill>
                <a:srgbClr val="000000"/>
              </a:solidFill>
              <a:latin typeface="+mn-ea"/>
            </a:endParaRPr>
          </a:p>
          <a:p>
            <a:pPr>
              <a:lnSpc>
                <a:spcPct val="180000"/>
              </a:lnSpc>
            </a:pPr>
            <a:r>
              <a:rPr lang="ko-KR" altLang="en-US" sz="1200" dirty="0" smtClean="0">
                <a:solidFill>
                  <a:srgbClr val="000000"/>
                </a:solidFill>
                <a:latin typeface="+mn-ea"/>
              </a:rPr>
              <a:t>「개인정보보호법」 및 「정보통신망 이용촉진 및 정보보호 등에 관한 </a:t>
            </a:r>
            <a:r>
              <a:rPr lang="ko-KR" altLang="en-US" sz="1200" dirty="0" err="1" smtClean="0">
                <a:solidFill>
                  <a:srgbClr val="000000"/>
                </a:solidFill>
                <a:latin typeface="+mn-ea"/>
              </a:rPr>
              <a:t>법률」의</a:t>
            </a:r>
            <a:r>
              <a:rPr lang="ko-KR" altLang="en-US" sz="1200" dirty="0" smtClean="0">
                <a:solidFill>
                  <a:srgbClr val="000000"/>
                </a:solidFill>
                <a:latin typeface="+mn-ea"/>
              </a:rPr>
              <a:t> 규정에 따라 귀하의 동의를 얻어야 합니다</a:t>
            </a:r>
            <a:r>
              <a:rPr lang="en-US" altLang="ko-KR" sz="1200" dirty="0" smtClean="0">
                <a:solidFill>
                  <a:srgbClr val="000000"/>
                </a:solidFill>
                <a:latin typeface="+mn-ea"/>
              </a:rPr>
              <a:t>.</a:t>
            </a:r>
          </a:p>
          <a:p>
            <a:pPr>
              <a:lnSpc>
                <a:spcPct val="180000"/>
              </a:lnSpc>
            </a:pPr>
            <a:r>
              <a:rPr lang="ko-KR" altLang="en-US" sz="1200" dirty="0" smtClean="0">
                <a:solidFill>
                  <a:srgbClr val="000000"/>
                </a:solidFill>
                <a:latin typeface="+mn-ea"/>
              </a:rPr>
              <a:t> 이에 아래의 내용과 같이 귀하의 개인 정보를 </a:t>
            </a:r>
            <a:r>
              <a:rPr lang="ko-KR" altLang="en-US" sz="1200" dirty="0" err="1" smtClean="0">
                <a:solidFill>
                  <a:srgbClr val="000000"/>
                </a:solidFill>
                <a:latin typeface="+mn-ea"/>
              </a:rPr>
              <a:t>수집ㆍ이용에</a:t>
            </a:r>
            <a:r>
              <a:rPr lang="ko-KR" altLang="en-US" sz="1200" dirty="0" smtClean="0">
                <a:solidFill>
                  <a:srgbClr val="000000"/>
                </a:solidFill>
                <a:latin typeface="+mn-ea"/>
              </a:rPr>
              <a:t> 대한 안내 사항을 읽고 동의해주시기 바랍니다</a:t>
            </a:r>
            <a:r>
              <a:rPr lang="en-US" altLang="ko-KR" sz="1200" dirty="0" smtClean="0">
                <a:solidFill>
                  <a:srgbClr val="000000"/>
                </a:solidFill>
                <a:latin typeface="+mn-ea"/>
              </a:rPr>
              <a:t>.</a:t>
            </a:r>
          </a:p>
          <a:p>
            <a:pPr>
              <a:lnSpc>
                <a:spcPct val="180000"/>
              </a:lnSpc>
            </a:pPr>
            <a:r>
              <a:rPr lang="en-US" altLang="ko-KR" sz="1200" dirty="0" smtClean="0">
                <a:solidFill>
                  <a:srgbClr val="000000"/>
                </a:solidFill>
                <a:latin typeface="+mn-ea"/>
              </a:rPr>
              <a:t>------------------------------------------------------------------------------------------------</a:t>
            </a:r>
            <a:endParaRPr lang="en-US" altLang="ko-KR" sz="1200" dirty="0" smtClean="0">
              <a:solidFill>
                <a:srgbClr val="FF0000"/>
              </a:solidFill>
              <a:latin typeface="+mn-ea"/>
            </a:endParaRPr>
          </a:p>
          <a:p>
            <a:pPr>
              <a:lnSpc>
                <a:spcPct val="180000"/>
              </a:lnSpc>
            </a:pPr>
            <a:r>
              <a:rPr lang="ko-KR" altLang="en-US" sz="1200" dirty="0" smtClean="0">
                <a:solidFill>
                  <a:srgbClr val="FF0000"/>
                </a:solidFill>
                <a:latin typeface="+mn-ea"/>
              </a:rPr>
              <a:t>□ 개인정보 수집항목</a:t>
            </a:r>
            <a:r>
              <a:rPr lang="en-US" altLang="ko-KR" sz="1200" dirty="0" smtClean="0">
                <a:solidFill>
                  <a:srgbClr val="FF0000"/>
                </a:solidFill>
                <a:latin typeface="+mn-ea"/>
              </a:rPr>
              <a:t>, </a:t>
            </a:r>
            <a:r>
              <a:rPr lang="ko-KR" altLang="en-US" sz="1200" dirty="0" smtClean="0">
                <a:solidFill>
                  <a:srgbClr val="FF0000"/>
                </a:solidFill>
                <a:latin typeface="+mn-ea"/>
              </a:rPr>
              <a:t>수집 </a:t>
            </a:r>
            <a:r>
              <a:rPr lang="en-US" altLang="ko-KR" sz="1200" dirty="0" smtClean="0">
                <a:solidFill>
                  <a:srgbClr val="FF0000"/>
                </a:solidFill>
                <a:latin typeface="+mn-ea"/>
              </a:rPr>
              <a:t>· </a:t>
            </a:r>
            <a:r>
              <a:rPr lang="ko-KR" altLang="en-US" sz="1200" dirty="0" smtClean="0">
                <a:solidFill>
                  <a:srgbClr val="FF0000"/>
                </a:solidFill>
                <a:latin typeface="+mn-ea"/>
              </a:rPr>
              <a:t>이용 목적 및 보유 </a:t>
            </a:r>
            <a:r>
              <a:rPr lang="en-US" altLang="ko-KR" sz="1200" dirty="0" smtClean="0">
                <a:solidFill>
                  <a:srgbClr val="FF0000"/>
                </a:solidFill>
                <a:latin typeface="+mn-ea"/>
              </a:rPr>
              <a:t>· </a:t>
            </a:r>
            <a:r>
              <a:rPr lang="ko-KR" altLang="en-US" sz="1200" dirty="0" smtClean="0">
                <a:solidFill>
                  <a:srgbClr val="FF0000"/>
                </a:solidFill>
                <a:latin typeface="+mn-ea"/>
              </a:rPr>
              <a:t>이용기간</a:t>
            </a:r>
          </a:p>
          <a:p>
            <a:pPr>
              <a:lnSpc>
                <a:spcPct val="180000"/>
              </a:lnSpc>
            </a:pPr>
            <a:endParaRPr lang="en-US" altLang="ko-KR" sz="1200" dirty="0" smtClean="0">
              <a:solidFill>
                <a:srgbClr val="000000"/>
              </a:solidFill>
              <a:latin typeface="+mn-ea"/>
            </a:endParaRPr>
          </a:p>
          <a:p>
            <a:pPr>
              <a:lnSpc>
                <a:spcPct val="180000"/>
              </a:lnSpc>
            </a:pPr>
            <a:r>
              <a:rPr lang="en-US" altLang="ko-KR" sz="1200" dirty="0">
                <a:solidFill>
                  <a:srgbClr val="000000"/>
                </a:solidFill>
                <a:latin typeface="+mn-ea"/>
              </a:rPr>
              <a:t>- </a:t>
            </a:r>
            <a:r>
              <a:rPr lang="ko-KR" altLang="en-US" sz="1200" dirty="0">
                <a:solidFill>
                  <a:srgbClr val="000000"/>
                </a:solidFill>
                <a:latin typeface="+mn-ea"/>
              </a:rPr>
              <a:t>수집 항목 </a:t>
            </a:r>
            <a:r>
              <a:rPr lang="en-US" altLang="ko-KR" sz="1200" dirty="0">
                <a:solidFill>
                  <a:srgbClr val="000000"/>
                </a:solidFill>
                <a:latin typeface="+mn-ea"/>
              </a:rPr>
              <a:t>: </a:t>
            </a:r>
            <a:r>
              <a:rPr lang="ko-KR" altLang="en-US" sz="1200" dirty="0">
                <a:solidFill>
                  <a:srgbClr val="000000"/>
                </a:solidFill>
                <a:latin typeface="+mn-ea"/>
              </a:rPr>
              <a:t>이름</a:t>
            </a:r>
            <a:r>
              <a:rPr lang="en-US" altLang="ko-KR" sz="1200" dirty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1200" dirty="0" smtClean="0">
                <a:solidFill>
                  <a:srgbClr val="000000"/>
                </a:solidFill>
                <a:latin typeface="+mn-ea"/>
              </a:rPr>
              <a:t>성별</a:t>
            </a:r>
            <a:r>
              <a:rPr lang="en-US" altLang="ko-KR" sz="1200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1200" dirty="0" smtClean="0">
                <a:solidFill>
                  <a:srgbClr val="000000"/>
                </a:solidFill>
                <a:latin typeface="+mn-ea"/>
              </a:rPr>
              <a:t>생년월일</a:t>
            </a:r>
            <a:r>
              <a:rPr lang="en-US" altLang="ko-KR" sz="1200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1200" dirty="0" smtClean="0">
                <a:solidFill>
                  <a:srgbClr val="000000"/>
                </a:solidFill>
                <a:latin typeface="+mn-ea"/>
              </a:rPr>
              <a:t>학교</a:t>
            </a:r>
            <a:r>
              <a:rPr lang="en-US" altLang="ko-KR" sz="1200" dirty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1200" dirty="0">
                <a:solidFill>
                  <a:srgbClr val="000000"/>
                </a:solidFill>
                <a:latin typeface="+mn-ea"/>
              </a:rPr>
              <a:t>학과</a:t>
            </a:r>
            <a:r>
              <a:rPr lang="en-US" altLang="ko-KR" sz="1200" dirty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1200" dirty="0">
                <a:solidFill>
                  <a:srgbClr val="000000"/>
                </a:solidFill>
                <a:latin typeface="+mn-ea"/>
              </a:rPr>
              <a:t>학년</a:t>
            </a:r>
            <a:r>
              <a:rPr lang="en-US" altLang="ko-KR" sz="1200" dirty="0">
                <a:solidFill>
                  <a:srgbClr val="000000"/>
                </a:solidFill>
                <a:latin typeface="+mn-ea"/>
              </a:rPr>
              <a:t>/</a:t>
            </a:r>
            <a:r>
              <a:rPr lang="ko-KR" altLang="en-US" sz="1200" dirty="0">
                <a:solidFill>
                  <a:srgbClr val="000000"/>
                </a:solidFill>
                <a:latin typeface="+mn-ea"/>
              </a:rPr>
              <a:t>학기</a:t>
            </a:r>
            <a:r>
              <a:rPr lang="en-US" altLang="ko-KR" sz="1200" dirty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1200" dirty="0">
                <a:solidFill>
                  <a:srgbClr val="000000"/>
                </a:solidFill>
                <a:latin typeface="+mn-ea"/>
              </a:rPr>
              <a:t>재학 여부</a:t>
            </a:r>
            <a:r>
              <a:rPr lang="en-US" altLang="ko-KR" sz="1200" dirty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1200" dirty="0">
                <a:solidFill>
                  <a:srgbClr val="000000"/>
                </a:solidFill>
                <a:latin typeface="+mn-ea"/>
              </a:rPr>
              <a:t>연락처</a:t>
            </a:r>
            <a:r>
              <a:rPr lang="en-US" altLang="ko-KR" sz="1200" dirty="0">
                <a:solidFill>
                  <a:srgbClr val="000000"/>
                </a:solidFill>
                <a:latin typeface="+mn-ea"/>
              </a:rPr>
              <a:t>,</a:t>
            </a:r>
          </a:p>
          <a:p>
            <a:pPr>
              <a:lnSpc>
                <a:spcPct val="180000"/>
              </a:lnSpc>
            </a:pPr>
            <a:r>
              <a:rPr lang="ko-KR" altLang="en-US" sz="1200" dirty="0">
                <a:solidFill>
                  <a:srgbClr val="000000"/>
                </a:solidFill>
                <a:latin typeface="+mn-ea"/>
              </a:rPr>
              <a:t>                 주소</a:t>
            </a:r>
            <a:r>
              <a:rPr lang="en-US" altLang="ko-KR" sz="1200" dirty="0">
                <a:solidFill>
                  <a:srgbClr val="000000"/>
                </a:solidFill>
                <a:latin typeface="+mn-ea"/>
              </a:rPr>
              <a:t>(</a:t>
            </a:r>
            <a:r>
              <a:rPr lang="ko-KR" altLang="en-US" sz="1200" dirty="0">
                <a:solidFill>
                  <a:srgbClr val="000000"/>
                </a:solidFill>
                <a:latin typeface="+mn-ea"/>
              </a:rPr>
              <a:t>현 거주지</a:t>
            </a:r>
            <a:r>
              <a:rPr lang="en-US" altLang="ko-KR" sz="1200" dirty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1200" dirty="0">
                <a:solidFill>
                  <a:srgbClr val="000000"/>
                </a:solidFill>
                <a:latin typeface="+mn-ea"/>
              </a:rPr>
              <a:t>시</a:t>
            </a:r>
            <a:r>
              <a:rPr lang="en-US" altLang="ko-KR" sz="1200" dirty="0">
                <a:solidFill>
                  <a:srgbClr val="000000"/>
                </a:solidFill>
                <a:latin typeface="+mn-ea"/>
              </a:rPr>
              <a:t>/</a:t>
            </a:r>
            <a:r>
              <a:rPr lang="ko-KR" altLang="en-US" sz="1200" dirty="0">
                <a:solidFill>
                  <a:srgbClr val="000000"/>
                </a:solidFill>
                <a:latin typeface="+mn-ea"/>
              </a:rPr>
              <a:t>구 단위까지</a:t>
            </a:r>
            <a:r>
              <a:rPr lang="en-US" altLang="ko-KR" sz="1200" dirty="0">
                <a:solidFill>
                  <a:srgbClr val="000000"/>
                </a:solidFill>
                <a:latin typeface="+mn-ea"/>
              </a:rPr>
              <a:t>), </a:t>
            </a:r>
            <a:r>
              <a:rPr lang="en-US" altLang="ko-KR" sz="1200" dirty="0" smtClean="0">
                <a:solidFill>
                  <a:srgbClr val="000000"/>
                </a:solidFill>
                <a:latin typeface="+mn-ea"/>
              </a:rPr>
              <a:t>E-mail</a:t>
            </a:r>
          </a:p>
          <a:p>
            <a:pPr>
              <a:lnSpc>
                <a:spcPct val="180000"/>
              </a:lnSpc>
            </a:pPr>
            <a:r>
              <a:rPr lang="en-US" altLang="ko-KR" sz="1200" dirty="0" smtClean="0">
                <a:solidFill>
                  <a:srgbClr val="000000"/>
                </a:solidFill>
                <a:latin typeface="+mn-ea"/>
              </a:rPr>
              <a:t>- </a:t>
            </a:r>
            <a:r>
              <a:rPr lang="ko-KR" altLang="en-US" sz="1200" dirty="0">
                <a:solidFill>
                  <a:srgbClr val="000000"/>
                </a:solidFill>
                <a:latin typeface="+mn-ea"/>
              </a:rPr>
              <a:t>수집 </a:t>
            </a:r>
            <a:r>
              <a:rPr lang="en-US" altLang="ko-KR" sz="1200" dirty="0">
                <a:solidFill>
                  <a:srgbClr val="000000"/>
                </a:solidFill>
                <a:latin typeface="+mn-ea"/>
              </a:rPr>
              <a:t>· </a:t>
            </a:r>
            <a:r>
              <a:rPr lang="ko-KR" altLang="en-US" sz="1200" dirty="0">
                <a:solidFill>
                  <a:srgbClr val="000000"/>
                </a:solidFill>
                <a:latin typeface="+mn-ea"/>
              </a:rPr>
              <a:t>이용목적 </a:t>
            </a:r>
            <a:r>
              <a:rPr lang="en-US" altLang="ko-KR" sz="1200" dirty="0">
                <a:solidFill>
                  <a:srgbClr val="000000"/>
                </a:solidFill>
                <a:latin typeface="+mn-ea"/>
              </a:rPr>
              <a:t>: </a:t>
            </a:r>
            <a:r>
              <a:rPr lang="ko-KR" altLang="en-US" sz="1200" dirty="0" smtClean="0">
                <a:solidFill>
                  <a:srgbClr val="000000"/>
                </a:solidFill>
                <a:latin typeface="+mn-ea"/>
              </a:rPr>
              <a:t>삼성물산 </a:t>
            </a:r>
            <a:r>
              <a:rPr lang="en-US" altLang="ko-KR" sz="1200" dirty="0" smtClean="0">
                <a:solidFill>
                  <a:srgbClr val="000000"/>
                </a:solidFill>
                <a:latin typeface="+mn-ea"/>
              </a:rPr>
              <a:t>Trend-It </a:t>
            </a:r>
            <a:r>
              <a:rPr lang="ko-KR" altLang="en-US" sz="1200" dirty="0" smtClean="0">
                <a:solidFill>
                  <a:srgbClr val="000000"/>
                </a:solidFill>
                <a:latin typeface="+mn-ea"/>
              </a:rPr>
              <a:t>심사 </a:t>
            </a:r>
            <a:r>
              <a:rPr lang="ko-KR" altLang="en-US" sz="1200" dirty="0">
                <a:solidFill>
                  <a:srgbClr val="000000"/>
                </a:solidFill>
                <a:latin typeface="+mn-ea"/>
              </a:rPr>
              <a:t>및 선발</a:t>
            </a:r>
            <a:endParaRPr lang="en-US" altLang="ko-KR" sz="1200" dirty="0">
              <a:solidFill>
                <a:srgbClr val="000000"/>
              </a:solidFill>
              <a:latin typeface="+mn-ea"/>
            </a:endParaRPr>
          </a:p>
          <a:p>
            <a:pPr>
              <a:lnSpc>
                <a:spcPct val="180000"/>
              </a:lnSpc>
            </a:pPr>
            <a:r>
              <a:rPr lang="en-US" altLang="ko-KR" sz="1200" dirty="0">
                <a:solidFill>
                  <a:srgbClr val="000000"/>
                </a:solidFill>
                <a:latin typeface="+mn-ea"/>
              </a:rPr>
              <a:t>- </a:t>
            </a:r>
            <a:r>
              <a:rPr lang="ko-KR" altLang="en-US" sz="1200" dirty="0">
                <a:solidFill>
                  <a:srgbClr val="000000"/>
                </a:solidFill>
                <a:latin typeface="+mn-ea"/>
              </a:rPr>
              <a:t>보유 </a:t>
            </a:r>
            <a:r>
              <a:rPr lang="en-US" altLang="ko-KR" sz="1200" dirty="0">
                <a:solidFill>
                  <a:srgbClr val="000000"/>
                </a:solidFill>
                <a:latin typeface="+mn-ea"/>
              </a:rPr>
              <a:t>· </a:t>
            </a:r>
            <a:r>
              <a:rPr lang="ko-KR" altLang="en-US" sz="1200" dirty="0">
                <a:solidFill>
                  <a:srgbClr val="000000"/>
                </a:solidFill>
                <a:latin typeface="+mn-ea"/>
              </a:rPr>
              <a:t>이용기간 </a:t>
            </a:r>
            <a:r>
              <a:rPr lang="en-US" altLang="ko-KR" sz="1200" dirty="0">
                <a:solidFill>
                  <a:srgbClr val="000000"/>
                </a:solidFill>
                <a:latin typeface="+mn-ea"/>
              </a:rPr>
              <a:t>: </a:t>
            </a:r>
            <a:r>
              <a:rPr lang="ko-KR" altLang="en-US" sz="1200" dirty="0">
                <a:solidFill>
                  <a:srgbClr val="000000"/>
                </a:solidFill>
                <a:latin typeface="+mn-ea"/>
              </a:rPr>
              <a:t>활동 만료 후 </a:t>
            </a:r>
            <a:r>
              <a:rPr lang="en-US" altLang="ko-KR" sz="1200" dirty="0">
                <a:solidFill>
                  <a:srgbClr val="000000"/>
                </a:solidFill>
                <a:latin typeface="+mn-ea"/>
              </a:rPr>
              <a:t>(</a:t>
            </a:r>
            <a:r>
              <a:rPr lang="ko-KR" altLang="en-US" sz="1200" dirty="0">
                <a:solidFill>
                  <a:srgbClr val="000000"/>
                </a:solidFill>
                <a:latin typeface="+mn-ea"/>
              </a:rPr>
              <a:t>합격자는 </a:t>
            </a:r>
            <a:r>
              <a:rPr lang="ko-KR" altLang="en-US" sz="1200" dirty="0" smtClean="0">
                <a:solidFill>
                  <a:srgbClr val="000000"/>
                </a:solidFill>
                <a:latin typeface="+mn-ea"/>
              </a:rPr>
              <a:t>활동 이력 확인을 위해 </a:t>
            </a:r>
            <a:r>
              <a:rPr lang="ko-KR" altLang="en-US" sz="1200" dirty="0">
                <a:solidFill>
                  <a:srgbClr val="000000"/>
                </a:solidFill>
                <a:latin typeface="+mn-ea"/>
              </a:rPr>
              <a:t>활동 만료 후 </a:t>
            </a:r>
            <a:r>
              <a:rPr lang="en-US" altLang="ko-KR" sz="1200" dirty="0" smtClean="0">
                <a:solidFill>
                  <a:srgbClr val="000000"/>
                </a:solidFill>
                <a:latin typeface="+mn-ea"/>
              </a:rPr>
              <a:t>5</a:t>
            </a:r>
            <a:r>
              <a:rPr lang="ko-KR" altLang="en-US" sz="1200" dirty="0" smtClean="0">
                <a:solidFill>
                  <a:srgbClr val="000000"/>
                </a:solidFill>
                <a:latin typeface="+mn-ea"/>
              </a:rPr>
              <a:t>년 </a:t>
            </a:r>
            <a:r>
              <a:rPr lang="ko-KR" altLang="en-US" sz="1200" dirty="0">
                <a:solidFill>
                  <a:srgbClr val="000000"/>
                </a:solidFill>
                <a:latin typeface="+mn-ea"/>
              </a:rPr>
              <a:t>보관</a:t>
            </a:r>
            <a:r>
              <a:rPr lang="en-US" altLang="ko-KR" sz="1200" dirty="0">
                <a:solidFill>
                  <a:srgbClr val="000000"/>
                </a:solidFill>
                <a:latin typeface="+mn-ea"/>
              </a:rPr>
              <a:t>)</a:t>
            </a:r>
          </a:p>
          <a:p>
            <a:pPr>
              <a:lnSpc>
                <a:spcPct val="180000"/>
              </a:lnSpc>
            </a:pPr>
            <a:endParaRPr lang="en-US" altLang="ko-KR" sz="1200" dirty="0" smtClean="0">
              <a:solidFill>
                <a:srgbClr val="000000"/>
              </a:solidFill>
              <a:latin typeface="+mn-ea"/>
            </a:endParaRPr>
          </a:p>
          <a:p>
            <a:pPr>
              <a:lnSpc>
                <a:spcPct val="180000"/>
              </a:lnSpc>
            </a:pPr>
            <a:r>
              <a:rPr lang="en-US" altLang="ko-KR" sz="1200" dirty="0" smtClean="0">
                <a:solidFill>
                  <a:srgbClr val="000000"/>
                </a:solidFill>
                <a:latin typeface="+mn-ea"/>
              </a:rPr>
              <a:t>※ </a:t>
            </a:r>
            <a:r>
              <a:rPr lang="ko-KR" altLang="en-US" sz="1200" dirty="0" smtClean="0">
                <a:solidFill>
                  <a:srgbClr val="000000"/>
                </a:solidFill>
                <a:latin typeface="+mn-ea"/>
              </a:rPr>
              <a:t>귀하께서는 귀하의 개인정보 수집</a:t>
            </a:r>
            <a:r>
              <a:rPr lang="en-US" altLang="ko-KR" sz="1200" dirty="0" smtClean="0">
                <a:solidFill>
                  <a:srgbClr val="000000"/>
                </a:solidFill>
                <a:latin typeface="+mn-ea"/>
              </a:rPr>
              <a:t>·</a:t>
            </a:r>
            <a:r>
              <a:rPr lang="ko-KR" altLang="en-US" sz="1200" dirty="0" smtClean="0">
                <a:solidFill>
                  <a:srgbClr val="000000"/>
                </a:solidFill>
                <a:latin typeface="+mn-ea"/>
              </a:rPr>
              <a:t>이용에 대한 동의를 거부하실 권리가 있으며</a:t>
            </a:r>
            <a:r>
              <a:rPr lang="en-US" altLang="ko-KR" sz="1200" dirty="0" smtClean="0">
                <a:solidFill>
                  <a:srgbClr val="000000"/>
                </a:solidFill>
                <a:latin typeface="+mn-ea"/>
              </a:rPr>
              <a:t>,</a:t>
            </a:r>
          </a:p>
          <a:p>
            <a:pPr>
              <a:lnSpc>
                <a:spcPct val="180000"/>
              </a:lnSpc>
            </a:pPr>
            <a:r>
              <a:rPr lang="en-US" altLang="ko-KR" sz="1200" dirty="0" smtClean="0">
                <a:solidFill>
                  <a:srgbClr val="000000"/>
                </a:solidFill>
                <a:latin typeface="+mn-ea"/>
              </a:rPr>
              <a:t>   </a:t>
            </a:r>
            <a:r>
              <a:rPr lang="ko-KR" altLang="en-US" sz="1200" dirty="0" smtClean="0">
                <a:solidFill>
                  <a:srgbClr val="000000"/>
                </a:solidFill>
                <a:latin typeface="+mn-ea"/>
              </a:rPr>
              <a:t>동의를 거부하실 경우 </a:t>
            </a:r>
            <a:r>
              <a:rPr lang="en-US" altLang="ko-KR" sz="12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200" dirty="0" smtClean="0">
                <a:solidFill>
                  <a:srgbClr val="000000"/>
                </a:solidFill>
                <a:latin typeface="+mn-ea"/>
              </a:rPr>
              <a:t>삼성물산</a:t>
            </a:r>
            <a:r>
              <a:rPr lang="en-US" altLang="ko-KR" sz="1200" dirty="0" smtClean="0">
                <a:solidFill>
                  <a:srgbClr val="000000"/>
                </a:solidFill>
                <a:latin typeface="+mn-ea"/>
              </a:rPr>
              <a:t> Trend-It’</a:t>
            </a:r>
            <a:r>
              <a:rPr lang="ko-KR" altLang="en-US" sz="1200" dirty="0" smtClean="0">
                <a:solidFill>
                  <a:srgbClr val="000000"/>
                </a:solidFill>
                <a:latin typeface="+mn-ea"/>
              </a:rPr>
              <a:t>에 지원하실 수 없습니다</a:t>
            </a:r>
            <a:r>
              <a:rPr lang="en-US" altLang="ko-KR" sz="1200" dirty="0" smtClean="0">
                <a:solidFill>
                  <a:srgbClr val="000000"/>
                </a:solidFill>
                <a:latin typeface="+mn-ea"/>
              </a:rPr>
              <a:t>.</a:t>
            </a:r>
          </a:p>
          <a:p>
            <a:pPr>
              <a:lnSpc>
                <a:spcPct val="180000"/>
              </a:lnSpc>
            </a:pPr>
            <a:endParaRPr lang="en-US" altLang="ko-KR" sz="1200" dirty="0" smtClean="0">
              <a:solidFill>
                <a:srgbClr val="000000"/>
              </a:solidFill>
              <a:latin typeface="+mn-ea"/>
            </a:endParaRPr>
          </a:p>
          <a:p>
            <a:pPr>
              <a:lnSpc>
                <a:spcPct val="180000"/>
              </a:lnSpc>
            </a:pPr>
            <a:r>
              <a:rPr lang="ko-KR" altLang="en-US" sz="1200" dirty="0" smtClean="0">
                <a:solidFill>
                  <a:srgbClr val="000000"/>
                </a:solidFill>
                <a:latin typeface="+mn-ea"/>
              </a:rPr>
              <a:t>□ 개인정보 수집 </a:t>
            </a:r>
            <a:r>
              <a:rPr lang="en-US" altLang="ko-KR" sz="1200" dirty="0" smtClean="0">
                <a:solidFill>
                  <a:srgbClr val="000000"/>
                </a:solidFill>
                <a:latin typeface="+mn-ea"/>
              </a:rPr>
              <a:t>·</a:t>
            </a:r>
            <a:r>
              <a:rPr lang="ko-KR" altLang="en-US" sz="1200" dirty="0" smtClean="0">
                <a:solidFill>
                  <a:srgbClr val="000000"/>
                </a:solidFill>
                <a:latin typeface="+mn-ea"/>
              </a:rPr>
              <a:t>이용에 동의                                           □ 동의하지 않음</a:t>
            </a:r>
            <a:endParaRPr lang="en-US" altLang="ko-KR" sz="1200" dirty="0" smtClean="0">
              <a:solidFill>
                <a:srgbClr val="000000"/>
              </a:solidFill>
              <a:latin typeface="+mn-ea"/>
            </a:endParaRPr>
          </a:p>
          <a:p>
            <a:pPr>
              <a:lnSpc>
                <a:spcPct val="180000"/>
              </a:lnSpc>
            </a:pPr>
            <a:endParaRPr lang="en-US" altLang="ko-KR" sz="1200" dirty="0" smtClean="0">
              <a:solidFill>
                <a:srgbClr val="000000"/>
              </a:solidFill>
              <a:latin typeface="+mn-ea"/>
            </a:endParaRPr>
          </a:p>
          <a:p>
            <a:pPr>
              <a:lnSpc>
                <a:spcPct val="180000"/>
              </a:lnSpc>
            </a:pPr>
            <a:r>
              <a:rPr lang="ko-KR" altLang="en-US" sz="1200" dirty="0" smtClean="0">
                <a:latin typeface="+mn-ea"/>
              </a:rPr>
              <a:t> 본인은 상기와 같이 개인정보를 수집하고 이용함에 있어 충분히 내용을 확인하고</a:t>
            </a:r>
            <a:endParaRPr lang="en-US" altLang="ko-KR" sz="1200" dirty="0" smtClean="0">
              <a:latin typeface="+mn-ea"/>
            </a:endParaRPr>
          </a:p>
          <a:p>
            <a:pPr>
              <a:lnSpc>
                <a:spcPct val="180000"/>
              </a:lnSpc>
            </a:pPr>
            <a:r>
              <a:rPr lang="ko-KR" altLang="en-US" sz="1200" dirty="0" smtClean="0">
                <a:latin typeface="+mn-ea"/>
              </a:rPr>
              <a:t>이에 동의합니다</a:t>
            </a:r>
            <a:r>
              <a:rPr lang="en-US" altLang="ko-KR" sz="1200" dirty="0" smtClean="0">
                <a:latin typeface="+mn-ea"/>
              </a:rPr>
              <a:t>.</a:t>
            </a:r>
          </a:p>
          <a:p>
            <a:pPr>
              <a:lnSpc>
                <a:spcPct val="180000"/>
              </a:lnSpc>
            </a:pPr>
            <a:endParaRPr lang="en-US" altLang="ko-KR" sz="1200" dirty="0" smtClean="0">
              <a:latin typeface="+mn-ea"/>
            </a:endParaRPr>
          </a:p>
          <a:p>
            <a:pPr algn="r">
              <a:lnSpc>
                <a:spcPct val="180000"/>
              </a:lnSpc>
            </a:pPr>
            <a:r>
              <a:rPr lang="ko-KR" altLang="en-US" sz="1200" dirty="0" smtClean="0">
                <a:latin typeface="+mn-ea"/>
              </a:rPr>
              <a:t>년       월       일         성명 </a:t>
            </a:r>
            <a:r>
              <a:rPr lang="en-US" altLang="ko-KR" sz="1200" dirty="0" smtClean="0">
                <a:latin typeface="+mn-ea"/>
              </a:rPr>
              <a:t>:                       (</a:t>
            </a:r>
            <a:r>
              <a:rPr lang="ko-KR" altLang="en-US" sz="1200" dirty="0" smtClean="0">
                <a:latin typeface="+mn-ea"/>
              </a:rPr>
              <a:t>서명 또는 날인</a:t>
            </a:r>
            <a:r>
              <a:rPr lang="en-US" altLang="ko-KR" sz="1200" dirty="0" smtClean="0">
                <a:latin typeface="+mn-ea"/>
              </a:rPr>
              <a:t>)</a:t>
            </a:r>
            <a:endParaRPr lang="ko-KR" altLang="en-US" sz="12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99714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283</TotalTime>
  <Words>216</Words>
  <Application>Microsoft Office PowerPoint</Application>
  <PresentationFormat>A4 용지(210x297mm)</PresentationFormat>
  <Paragraphs>25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사용자</dc:creator>
  <cp:lastModifiedBy>user</cp:lastModifiedBy>
  <cp:revision>19</cp:revision>
  <dcterms:created xsi:type="dcterms:W3CDTF">2018-06-12T04:19:48Z</dcterms:created>
  <dcterms:modified xsi:type="dcterms:W3CDTF">2022-04-19T04:51:14Z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D:\마케팅기획(정연)\대학생 협업('17,'18)\대학생 Marketers 운영('18년~)\4. 개인 정보\에버랜드 마케터스 개인정보 수집이용동의서 180618.pptx</vt:lpwstr>
  </property>
</Properties>
</file>