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457200" algn="l" defTabSz="2438338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914400" algn="l" defTabSz="2438338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1371600" algn="l" defTabSz="2438338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1828800" algn="l" defTabSz="2438338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2286000" algn="l" defTabSz="2438338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2743200" algn="l" defTabSz="2438338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3200400" algn="l" defTabSz="2438338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3657600" algn="l" defTabSz="2438338" rtl="0" fontAlgn="auto" latinLnBrk="0" hangingPunct="0">
      <a:lnSpc>
        <a:spcPct val="15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25400" cap="flat">
              <a:solidFill>
                <a:srgbClr val="2E33B6"/>
              </a:solidFill>
              <a:prstDash val="solid"/>
              <a:miter lim="400000"/>
            </a:ln>
          </a:top>
          <a:bottom>
            <a:ln w="25400" cap="flat">
              <a:solidFill>
                <a:srgbClr val="2E33B6"/>
              </a:solidFill>
              <a:prstDash val="solid"/>
              <a:miter lim="400000"/>
            </a:ln>
          </a:bottom>
          <a:insideH>
            <a:ln w="25400" cap="flat">
              <a:solidFill>
                <a:srgbClr val="2E33B6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2E33B6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2E33B6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2E33B6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2E33B5"/>
          </a:solidFill>
        </a:fill>
      </a:tcStyle>
    </a:firstRow>
  </a:tblStyle>
  <a:tblStyle styleId="{D51ADE6A-740E-44AE-83CC-AE7238B6C88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25400" cap="flat">
              <a:solidFill>
                <a:srgbClr val="2E33B6"/>
              </a:solidFill>
              <a:prstDash val="solid"/>
              <a:miter lim="400000"/>
            </a:ln>
          </a:top>
          <a:bottom>
            <a:ln w="25400" cap="flat">
              <a:solidFill>
                <a:srgbClr val="2E33B6"/>
              </a:solidFill>
              <a:prstDash val="solid"/>
              <a:miter lim="400000"/>
            </a:ln>
          </a:bottom>
          <a:insideH>
            <a:ln w="25400" cap="flat">
              <a:solidFill>
                <a:srgbClr val="2E33B6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2E33B6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2E33B6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2E33B6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2E33B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31" d="100"/>
          <a:sy n="31" d="100"/>
        </p:scale>
        <p:origin x="1832" y="1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3" name="Shape 21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이미지"/>
          <p:cNvSpPr>
            <a:spLocks noGrp="1"/>
          </p:cNvSpPr>
          <p:nvPr>
            <p:ph type="pic" sz="quarter" idx="21"/>
          </p:nvPr>
        </p:nvSpPr>
        <p:spPr>
          <a:xfrm>
            <a:off x="18781819" y="12108450"/>
            <a:ext cx="4671039" cy="9307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" name="정지혜 | 유스보이스…"/>
          <p:cNvSpPr txBox="1">
            <a:spLocks noGrp="1"/>
          </p:cNvSpPr>
          <p:nvPr>
            <p:ph type="body" sz="quarter" idx="22"/>
          </p:nvPr>
        </p:nvSpPr>
        <p:spPr>
          <a:xfrm>
            <a:off x="910315" y="11931530"/>
            <a:ext cx="3069127" cy="128461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defTabSz="2438338">
              <a:lnSpc>
                <a:spcPct val="150000"/>
              </a:lnSpc>
              <a:defRPr sz="3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정지혜 | 유스보이스</a:t>
            </a:r>
          </a:p>
          <a:p>
            <a:pPr defTabSz="2438338">
              <a:lnSpc>
                <a:spcPct val="150000"/>
              </a:lnSpc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2021. 2. 17.</a:t>
            </a:r>
          </a:p>
        </p:txBody>
      </p:sp>
      <p:sp>
        <p:nvSpPr>
          <p:cNvPr id="13" name="유스보이스…"/>
          <p:cNvSpPr txBox="1">
            <a:spLocks noGrp="1"/>
          </p:cNvSpPr>
          <p:nvPr>
            <p:ph type="body" sz="quarter" idx="23"/>
          </p:nvPr>
        </p:nvSpPr>
        <p:spPr>
          <a:xfrm>
            <a:off x="957307" y="934888"/>
            <a:ext cx="9330118" cy="57880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2438338">
              <a:lnSpc>
                <a:spcPct val="150000"/>
              </a:lnSpc>
              <a:defRPr sz="9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유스보이스</a:t>
            </a:r>
          </a:p>
          <a:p>
            <a:pPr defTabSz="2438338">
              <a:lnSpc>
                <a:spcPct val="150000"/>
              </a:lnSpc>
              <a:defRPr sz="9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프레젠테이션 템플릿</a:t>
            </a:r>
          </a:p>
          <a:p>
            <a:pPr defTabSz="2438338">
              <a:lnSpc>
                <a:spcPct val="150000"/>
              </a:lnSpc>
              <a:defRPr sz="9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제목을 입력하세요.</a:t>
            </a:r>
          </a:p>
        </p:txBody>
      </p:sp>
      <p:sp>
        <p:nvSpPr>
          <p:cNvPr id="14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페이지-일정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이미지" descr="이미지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378" y="12807214"/>
            <a:ext cx="2671008" cy="532240"/>
          </a:xfrm>
          <a:prstGeom prst="rect">
            <a:avLst/>
          </a:prstGeom>
          <a:ln w="12700">
            <a:miter lim="400000"/>
          </a:ln>
        </p:spPr>
      </p:pic>
      <p:sp>
        <p:nvSpPr>
          <p:cNvPr id="165" name="선"/>
          <p:cNvSpPr/>
          <p:nvPr/>
        </p:nvSpPr>
        <p:spPr>
          <a:xfrm>
            <a:off x="932004" y="12573754"/>
            <a:ext cx="22519993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6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graphicFrame>
        <p:nvGraphicFramePr>
          <p:cNvPr id="167" name="표"/>
          <p:cNvGraphicFramePr/>
          <p:nvPr/>
        </p:nvGraphicFramePr>
        <p:xfrm>
          <a:off x="1054624" y="3205789"/>
          <a:ext cx="22274752" cy="9255077"/>
        </p:xfrm>
        <a:graphic>
          <a:graphicData uri="http://schemas.openxmlformats.org/drawingml/2006/table">
            <a:tbl>
              <a:tblPr firstRow="1">
                <a:tableStyleId>{D51ADE6A-740E-44AE-83CC-AE7238B6C88D}</a:tableStyleId>
              </a:tblPr>
              <a:tblGrid>
                <a:gridCol w="2119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05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24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12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24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124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38207">
                <a:tc>
                  <a:txBody>
                    <a:bodyPr/>
                    <a:lstStyle/>
                    <a:p>
                      <a:pPr algn="ctr" defTabSz="914400">
                        <a:tabLst>
                          <a:tab pos="16637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solidFill>
                            <a:srgbClr val="FFFFFF"/>
                          </a:solidFill>
                        </a:rPr>
                        <a:t>주차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16637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solidFill>
                            <a:srgbClr val="FFFFFF"/>
                          </a:solidFill>
                        </a:rPr>
                        <a:t>교육명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16637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solidFill>
                            <a:srgbClr val="FFFFFF"/>
                          </a:solidFill>
                        </a:rPr>
                        <a:t>매체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16637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solidFill>
                            <a:srgbClr val="FFFFFF"/>
                          </a:solidFill>
                        </a:rPr>
                        <a:t>시간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16637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solidFill>
                            <a:srgbClr val="FFFFFF"/>
                          </a:solidFill>
                        </a:rPr>
                        <a:t>장소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tabLst>
                          <a:tab pos="16637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solidFill>
                            <a:srgbClr val="FFFFFF"/>
                          </a:solidFill>
                        </a:rPr>
                        <a:t>교육자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8207">
                <a:tc>
                  <a:txBody>
                    <a:bodyPr/>
                    <a:lstStyle/>
                    <a:p>
                      <a:pPr algn="ctr" defTabSz="914400"/>
                      <a:r>
                        <a:rPr sz="2400"/>
                        <a:t>1 (2/3)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2400"/>
                        <a:t>20대가 10대에게: 유스보이스 웨비나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2400"/>
                        <a:t>유스보이스 웨비나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2400"/>
                        <a:t>20:00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2400"/>
                        <a:t>온라인 Zoom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2400"/>
                        <a:t>윤성민, 윤지수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8207">
                <a:tc>
                  <a:txBody>
                    <a:bodyPr/>
                    <a:lstStyle/>
                    <a:p>
                      <a:pPr algn="ctr" defTabSz="914400"/>
                      <a:r>
                        <a:rPr sz="2400"/>
                        <a:t>2 (2/10)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2400"/>
                        <a:t>20대가 10대에게: 유스보이스 웨비나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2400"/>
                        <a:t>유스보이스 웨비나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2400"/>
                        <a:t>20:00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2400"/>
                        <a:t>온라인 Zoom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2400"/>
                        <a:t>윤성민, 윤지수</a:t>
                      </a:r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8207"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8207"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8207"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8207"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38207"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38207"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38207"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B w="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2400"/>
                      </a:pPr>
                      <a:endParaRPr/>
                    </a:p>
                  </a:txBody>
                  <a:tcPr marL="50800" marR="50800" marT="50800" marB="508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B w="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68" name="페이지 제목"/>
          <p:cNvSpPr txBox="1">
            <a:spLocks noGrp="1"/>
          </p:cNvSpPr>
          <p:nvPr>
            <p:ph type="body" sz="quarter" idx="21"/>
          </p:nvPr>
        </p:nvSpPr>
        <p:spPr>
          <a:xfrm>
            <a:off x="957307" y="1012972"/>
            <a:ext cx="4206219" cy="1230649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7000">
                <a:solidFill>
                  <a:srgbClr val="2E33B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페이지 제목</a:t>
            </a:r>
          </a:p>
        </p:txBody>
      </p:sp>
      <p:sp>
        <p:nvSpPr>
          <p:cNvPr id="169" name="페이지 소제목"/>
          <p:cNvSpPr txBox="1">
            <a:spLocks noGrp="1"/>
          </p:cNvSpPr>
          <p:nvPr>
            <p:ph type="body" sz="quarter" idx="22"/>
          </p:nvPr>
        </p:nvSpPr>
        <p:spPr>
          <a:xfrm>
            <a:off x="1014681" y="2252380"/>
            <a:ext cx="2544752" cy="666125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3500" b="0">
                <a:solidFill>
                  <a:srgbClr val="5E5E5E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페이지 소제목</a:t>
            </a: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페이지-사진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이미지" descr="이미지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378" y="12807214"/>
            <a:ext cx="2671008" cy="532240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선"/>
          <p:cNvSpPr/>
          <p:nvPr/>
        </p:nvSpPr>
        <p:spPr>
          <a:xfrm>
            <a:off x="932004" y="12573754"/>
            <a:ext cx="22519993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78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79" name="직사각형"/>
          <p:cNvSpPr>
            <a:spLocks noGrp="1"/>
          </p:cNvSpPr>
          <p:nvPr>
            <p:ph type="body" sz="quarter" idx="21"/>
          </p:nvPr>
        </p:nvSpPr>
        <p:spPr>
          <a:xfrm>
            <a:off x="2770643" y="3641164"/>
            <a:ext cx="5523871" cy="3443222"/>
          </a:xfrm>
          <a:prstGeom prst="rect">
            <a:avLst/>
          </a:prstGeom>
          <a:solidFill>
            <a:srgbClr val="D5D5D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0" name="직사각형"/>
          <p:cNvSpPr>
            <a:spLocks noGrp="1"/>
          </p:cNvSpPr>
          <p:nvPr>
            <p:ph type="body" sz="quarter" idx="22"/>
          </p:nvPr>
        </p:nvSpPr>
        <p:spPr>
          <a:xfrm>
            <a:off x="9430065" y="3641164"/>
            <a:ext cx="5523871" cy="3443222"/>
          </a:xfrm>
          <a:prstGeom prst="rect">
            <a:avLst/>
          </a:prstGeom>
          <a:solidFill>
            <a:srgbClr val="D5D5D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1" name="직사각형"/>
          <p:cNvSpPr>
            <a:spLocks noGrp="1"/>
          </p:cNvSpPr>
          <p:nvPr>
            <p:ph type="body" sz="quarter" idx="23"/>
          </p:nvPr>
        </p:nvSpPr>
        <p:spPr>
          <a:xfrm>
            <a:off x="16089486" y="3641164"/>
            <a:ext cx="5523870" cy="3443222"/>
          </a:xfrm>
          <a:prstGeom prst="rect">
            <a:avLst/>
          </a:prstGeom>
          <a:solidFill>
            <a:srgbClr val="D5D5D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2" name="직사각형"/>
          <p:cNvSpPr>
            <a:spLocks noGrp="1"/>
          </p:cNvSpPr>
          <p:nvPr>
            <p:ph type="body" sz="quarter" idx="24"/>
          </p:nvPr>
        </p:nvSpPr>
        <p:spPr>
          <a:xfrm>
            <a:off x="16089486" y="7083611"/>
            <a:ext cx="5523870" cy="4313521"/>
          </a:xfrm>
          <a:prstGeom prst="rect">
            <a:avLst/>
          </a:prstGeom>
          <a:solidFill>
            <a:srgbClr val="2E33B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3" name="직사각형"/>
          <p:cNvSpPr>
            <a:spLocks noGrp="1"/>
          </p:cNvSpPr>
          <p:nvPr>
            <p:ph type="body" sz="quarter" idx="25"/>
          </p:nvPr>
        </p:nvSpPr>
        <p:spPr>
          <a:xfrm>
            <a:off x="9430064" y="7083611"/>
            <a:ext cx="5523871" cy="4313521"/>
          </a:xfrm>
          <a:prstGeom prst="rect">
            <a:avLst/>
          </a:prstGeom>
          <a:solidFill>
            <a:srgbClr val="2E33B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4" name="직사각형"/>
          <p:cNvSpPr>
            <a:spLocks noGrp="1"/>
          </p:cNvSpPr>
          <p:nvPr>
            <p:ph type="body" sz="quarter" idx="26"/>
          </p:nvPr>
        </p:nvSpPr>
        <p:spPr>
          <a:xfrm>
            <a:off x="2770643" y="7083611"/>
            <a:ext cx="5523871" cy="4313521"/>
          </a:xfrm>
          <a:prstGeom prst="rect">
            <a:avLst/>
          </a:prstGeom>
          <a:solidFill>
            <a:srgbClr val="2E33B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5" name="회색 박스에 이미지를 삽입하고…"/>
          <p:cNvSpPr txBox="1">
            <a:spLocks noGrp="1"/>
          </p:cNvSpPr>
          <p:nvPr>
            <p:ph type="body" sz="quarter" idx="27"/>
          </p:nvPr>
        </p:nvSpPr>
        <p:spPr>
          <a:xfrm>
            <a:off x="3634665" y="8446629"/>
            <a:ext cx="3795826" cy="1660169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 defTabSz="914400">
              <a:lnSpc>
                <a:spcPct val="150000"/>
              </a:lnSpc>
              <a:defRPr sz="2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회색 박스에 이미지를 삽입하고</a:t>
            </a:r>
          </a:p>
          <a:p>
            <a:pPr algn="ctr" defTabSz="914400">
              <a:lnSpc>
                <a:spcPct val="150000"/>
              </a:lnSpc>
              <a:defRPr sz="2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여기에는 이미지에 대한 설명을</a:t>
            </a:r>
          </a:p>
          <a:p>
            <a:pPr algn="ctr" defTabSz="914400">
              <a:lnSpc>
                <a:spcPct val="150000"/>
              </a:lnSpc>
              <a:defRPr sz="2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입력하세요.</a:t>
            </a:r>
          </a:p>
        </p:txBody>
      </p:sp>
      <p:sp>
        <p:nvSpPr>
          <p:cNvPr id="186" name="이미지 제목"/>
          <p:cNvSpPr txBox="1">
            <a:spLocks noGrp="1"/>
          </p:cNvSpPr>
          <p:nvPr>
            <p:ph type="body" sz="quarter" idx="28"/>
          </p:nvPr>
        </p:nvSpPr>
        <p:spPr>
          <a:xfrm>
            <a:off x="4452448" y="7648744"/>
            <a:ext cx="2160260" cy="666125"/>
          </a:xfrm>
          <a:prstGeom prst="rect">
            <a:avLst/>
          </a:prstGeom>
        </p:spPr>
        <p:txBody>
          <a:bodyPr wrap="none" anchor="ctr">
            <a:spAutoFit/>
          </a:bodyPr>
          <a:lstStyle>
            <a:lvl1pPr algn="ctr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defTabSz="914400"/>
            <a:r>
              <a:t>이미지 제목</a:t>
            </a:r>
          </a:p>
        </p:txBody>
      </p:sp>
      <p:sp>
        <p:nvSpPr>
          <p:cNvPr id="187" name="회색 박스에 이미지를 삽입하고…"/>
          <p:cNvSpPr txBox="1">
            <a:spLocks noGrp="1"/>
          </p:cNvSpPr>
          <p:nvPr>
            <p:ph type="body" sz="quarter" idx="29"/>
          </p:nvPr>
        </p:nvSpPr>
        <p:spPr>
          <a:xfrm>
            <a:off x="10294087" y="8446629"/>
            <a:ext cx="3795826" cy="1660169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 defTabSz="914400">
              <a:lnSpc>
                <a:spcPct val="150000"/>
              </a:lnSpc>
              <a:defRPr sz="2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회색 박스에 이미지를 삽입하고</a:t>
            </a:r>
          </a:p>
          <a:p>
            <a:pPr algn="ctr" defTabSz="914400">
              <a:lnSpc>
                <a:spcPct val="150000"/>
              </a:lnSpc>
              <a:defRPr sz="2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여기에는 이미지에 대한 설명을</a:t>
            </a:r>
          </a:p>
          <a:p>
            <a:pPr algn="ctr" defTabSz="914400">
              <a:lnSpc>
                <a:spcPct val="150000"/>
              </a:lnSpc>
              <a:defRPr sz="2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입력하세요.</a:t>
            </a:r>
          </a:p>
        </p:txBody>
      </p:sp>
      <p:sp>
        <p:nvSpPr>
          <p:cNvPr id="188" name="이미지 제목"/>
          <p:cNvSpPr txBox="1">
            <a:spLocks noGrp="1"/>
          </p:cNvSpPr>
          <p:nvPr>
            <p:ph type="body" sz="quarter" idx="30"/>
          </p:nvPr>
        </p:nvSpPr>
        <p:spPr>
          <a:xfrm>
            <a:off x="11111870" y="7648744"/>
            <a:ext cx="2160260" cy="666125"/>
          </a:xfrm>
          <a:prstGeom prst="rect">
            <a:avLst/>
          </a:prstGeom>
        </p:spPr>
        <p:txBody>
          <a:bodyPr wrap="none" anchor="ctr">
            <a:spAutoFit/>
          </a:bodyPr>
          <a:lstStyle>
            <a:lvl1pPr algn="ctr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defTabSz="914400"/>
            <a:r>
              <a:t>이미지 제목</a:t>
            </a:r>
          </a:p>
        </p:txBody>
      </p:sp>
      <p:sp>
        <p:nvSpPr>
          <p:cNvPr id="189" name="회색 박스에 이미지를 삽입하고…"/>
          <p:cNvSpPr txBox="1">
            <a:spLocks noGrp="1"/>
          </p:cNvSpPr>
          <p:nvPr>
            <p:ph type="body" sz="quarter" idx="31"/>
          </p:nvPr>
        </p:nvSpPr>
        <p:spPr>
          <a:xfrm>
            <a:off x="16953508" y="8446629"/>
            <a:ext cx="3795827" cy="1660169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 defTabSz="914400">
              <a:lnSpc>
                <a:spcPct val="150000"/>
              </a:lnSpc>
              <a:defRPr sz="2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회색 박스에 이미지를 삽입하고</a:t>
            </a:r>
          </a:p>
          <a:p>
            <a:pPr algn="ctr" defTabSz="914400">
              <a:lnSpc>
                <a:spcPct val="150000"/>
              </a:lnSpc>
              <a:defRPr sz="2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여기에는 이미지에 대한 설명을</a:t>
            </a:r>
          </a:p>
          <a:p>
            <a:pPr algn="ctr" defTabSz="914400">
              <a:lnSpc>
                <a:spcPct val="150000"/>
              </a:lnSpc>
              <a:defRPr sz="2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입력하세요.</a:t>
            </a:r>
          </a:p>
        </p:txBody>
      </p:sp>
      <p:sp>
        <p:nvSpPr>
          <p:cNvPr id="190" name="이미지 제목"/>
          <p:cNvSpPr txBox="1">
            <a:spLocks noGrp="1"/>
          </p:cNvSpPr>
          <p:nvPr>
            <p:ph type="body" sz="quarter" idx="32"/>
          </p:nvPr>
        </p:nvSpPr>
        <p:spPr>
          <a:xfrm>
            <a:off x="17771292" y="7648744"/>
            <a:ext cx="2160259" cy="666125"/>
          </a:xfrm>
          <a:prstGeom prst="rect">
            <a:avLst/>
          </a:prstGeom>
        </p:spPr>
        <p:txBody>
          <a:bodyPr wrap="none" anchor="ctr">
            <a:spAutoFit/>
          </a:bodyPr>
          <a:lstStyle>
            <a:lvl1pPr algn="ctr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defTabSz="914400"/>
            <a:r>
              <a:t>이미지 제목</a:t>
            </a:r>
          </a:p>
        </p:txBody>
      </p:sp>
      <p:sp>
        <p:nvSpPr>
          <p:cNvPr id="191" name="페이지 제목"/>
          <p:cNvSpPr txBox="1">
            <a:spLocks noGrp="1"/>
          </p:cNvSpPr>
          <p:nvPr>
            <p:ph type="body" sz="quarter" idx="33"/>
          </p:nvPr>
        </p:nvSpPr>
        <p:spPr>
          <a:xfrm>
            <a:off x="957307" y="1012972"/>
            <a:ext cx="4206219" cy="1230649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7000">
                <a:solidFill>
                  <a:srgbClr val="2E33B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페이지 제목</a:t>
            </a:r>
          </a:p>
        </p:txBody>
      </p:sp>
      <p:sp>
        <p:nvSpPr>
          <p:cNvPr id="192" name="페이지 소제목"/>
          <p:cNvSpPr txBox="1">
            <a:spLocks noGrp="1"/>
          </p:cNvSpPr>
          <p:nvPr>
            <p:ph type="body" sz="quarter" idx="34"/>
          </p:nvPr>
        </p:nvSpPr>
        <p:spPr>
          <a:xfrm>
            <a:off x="1014681" y="2252380"/>
            <a:ext cx="2544752" cy="666125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3500" b="0">
                <a:solidFill>
                  <a:srgbClr val="5E5E5E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페이지 소제목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페이지-사진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이미지" descr="이미지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378" y="12807214"/>
            <a:ext cx="2671008" cy="532240"/>
          </a:xfrm>
          <a:prstGeom prst="rect">
            <a:avLst/>
          </a:prstGeom>
          <a:ln w="12700">
            <a:miter lim="400000"/>
          </a:ln>
        </p:spPr>
      </p:pic>
      <p:sp>
        <p:nvSpPr>
          <p:cNvPr id="200" name="선"/>
          <p:cNvSpPr/>
          <p:nvPr/>
        </p:nvSpPr>
        <p:spPr>
          <a:xfrm>
            <a:off x="932004" y="12573754"/>
            <a:ext cx="22519993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01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02" name="직사각형"/>
          <p:cNvSpPr>
            <a:spLocks noGrp="1"/>
          </p:cNvSpPr>
          <p:nvPr>
            <p:ph type="body" sz="quarter" idx="21"/>
          </p:nvPr>
        </p:nvSpPr>
        <p:spPr>
          <a:xfrm>
            <a:off x="9246852" y="2083961"/>
            <a:ext cx="5890297" cy="4319040"/>
          </a:xfrm>
          <a:prstGeom prst="rect">
            <a:avLst/>
          </a:prstGeom>
          <a:solidFill>
            <a:srgbClr val="D5D5D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3" name="직사각형"/>
          <p:cNvSpPr>
            <a:spLocks noGrp="1"/>
          </p:cNvSpPr>
          <p:nvPr>
            <p:ph type="body" sz="quarter" idx="22"/>
          </p:nvPr>
        </p:nvSpPr>
        <p:spPr>
          <a:xfrm>
            <a:off x="15226391" y="2083961"/>
            <a:ext cx="5890297" cy="4319040"/>
          </a:xfrm>
          <a:prstGeom prst="rect">
            <a:avLst/>
          </a:prstGeom>
          <a:solidFill>
            <a:srgbClr val="D5D5D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4" name="직사각형"/>
          <p:cNvSpPr>
            <a:spLocks noGrp="1"/>
          </p:cNvSpPr>
          <p:nvPr>
            <p:ph type="body" sz="quarter" idx="23"/>
          </p:nvPr>
        </p:nvSpPr>
        <p:spPr>
          <a:xfrm>
            <a:off x="9246852" y="6521976"/>
            <a:ext cx="5890297" cy="4319039"/>
          </a:xfrm>
          <a:prstGeom prst="rect">
            <a:avLst/>
          </a:prstGeom>
          <a:solidFill>
            <a:srgbClr val="D5D5D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5" name="직사각형"/>
          <p:cNvSpPr>
            <a:spLocks noGrp="1"/>
          </p:cNvSpPr>
          <p:nvPr>
            <p:ph type="body" sz="quarter" idx="24"/>
          </p:nvPr>
        </p:nvSpPr>
        <p:spPr>
          <a:xfrm>
            <a:off x="15226391" y="6521976"/>
            <a:ext cx="5890297" cy="4319039"/>
          </a:xfrm>
          <a:prstGeom prst="rect">
            <a:avLst/>
          </a:prstGeom>
          <a:solidFill>
            <a:srgbClr val="D5D5D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6" name="직사각형"/>
          <p:cNvSpPr>
            <a:spLocks noGrp="1"/>
          </p:cNvSpPr>
          <p:nvPr>
            <p:ph type="body" sz="quarter" idx="25"/>
          </p:nvPr>
        </p:nvSpPr>
        <p:spPr>
          <a:xfrm>
            <a:off x="3267311" y="2083961"/>
            <a:ext cx="5890297" cy="8795158"/>
          </a:xfrm>
          <a:prstGeom prst="rect">
            <a:avLst/>
          </a:prstGeom>
          <a:solidFill>
            <a:srgbClr val="D5D5D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목차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이미지" descr="이미지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79115" y="12108450"/>
            <a:ext cx="4671043" cy="930778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1. 목차 제목을 입력하세요."/>
          <p:cNvSpPr txBox="1">
            <a:spLocks noGrp="1"/>
          </p:cNvSpPr>
          <p:nvPr>
            <p:ph type="body" sz="quarter" idx="21"/>
          </p:nvPr>
        </p:nvSpPr>
        <p:spPr>
          <a:xfrm>
            <a:off x="3717226" y="1095113"/>
            <a:ext cx="4823917" cy="666125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3500" b="0">
                <a:solidFill>
                  <a:srgbClr val="2E33B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1. 목차 제목을 입력하세요.</a:t>
            </a:r>
          </a:p>
        </p:txBody>
      </p:sp>
      <p:sp>
        <p:nvSpPr>
          <p:cNvPr id="23" name="목차"/>
          <p:cNvSpPr txBox="1">
            <a:spLocks noGrp="1"/>
          </p:cNvSpPr>
          <p:nvPr>
            <p:ph type="body" sz="quarter" idx="22"/>
          </p:nvPr>
        </p:nvSpPr>
        <p:spPr>
          <a:xfrm>
            <a:off x="957307" y="1012972"/>
            <a:ext cx="1652271" cy="1168401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7000">
                <a:solidFill>
                  <a:srgbClr val="2E33B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목차</a:t>
            </a:r>
          </a:p>
        </p:txBody>
      </p:sp>
      <p:sp>
        <p:nvSpPr>
          <p:cNvPr id="24" name="소제목이 있다면 입력하세요. 없다면 삭제하세요."/>
          <p:cNvSpPr txBox="1">
            <a:spLocks noGrp="1"/>
          </p:cNvSpPr>
          <p:nvPr>
            <p:ph type="body" sz="quarter" idx="23"/>
          </p:nvPr>
        </p:nvSpPr>
        <p:spPr>
          <a:xfrm>
            <a:off x="4497969" y="1917475"/>
            <a:ext cx="6453821" cy="504833"/>
          </a:xfrm>
          <a:prstGeom prst="rect">
            <a:avLst/>
          </a:prstGeom>
        </p:spPr>
        <p:txBody>
          <a:bodyPr wrap="none">
            <a:spAutoFit/>
          </a:bodyPr>
          <a:lstStyle>
            <a:lvl1pPr marL="317500" indent="-317500" defTabSz="2438338">
              <a:lnSpc>
                <a:spcPct val="150000"/>
              </a:lnSpc>
              <a:buSzPct val="123000"/>
              <a:buChar char="•"/>
              <a:defRPr sz="2500" b="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소제목이 있다면 입력하세요. 없다면 삭제하세요.</a:t>
            </a:r>
          </a:p>
        </p:txBody>
      </p:sp>
      <p:sp>
        <p:nvSpPr>
          <p:cNvPr id="25" name="2. 목차 제목을 입력하세요."/>
          <p:cNvSpPr txBox="1">
            <a:spLocks noGrp="1"/>
          </p:cNvSpPr>
          <p:nvPr>
            <p:ph type="body" sz="quarter" idx="24"/>
          </p:nvPr>
        </p:nvSpPr>
        <p:spPr>
          <a:xfrm>
            <a:off x="3717226" y="3217956"/>
            <a:ext cx="4823917" cy="666125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3500" b="0">
                <a:solidFill>
                  <a:srgbClr val="2E33B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2. 목차 제목을 입력하세요.</a:t>
            </a:r>
          </a:p>
        </p:txBody>
      </p:sp>
      <p:sp>
        <p:nvSpPr>
          <p:cNvPr id="26" name="소제목이 있다면 입력하세요. 없다면 삭제하세요."/>
          <p:cNvSpPr txBox="1">
            <a:spLocks noGrp="1"/>
          </p:cNvSpPr>
          <p:nvPr>
            <p:ph type="body" sz="quarter" idx="25"/>
          </p:nvPr>
        </p:nvSpPr>
        <p:spPr>
          <a:xfrm>
            <a:off x="4497969" y="4040318"/>
            <a:ext cx="6453821" cy="504832"/>
          </a:xfrm>
          <a:prstGeom prst="rect">
            <a:avLst/>
          </a:prstGeom>
        </p:spPr>
        <p:txBody>
          <a:bodyPr wrap="none">
            <a:spAutoFit/>
          </a:bodyPr>
          <a:lstStyle>
            <a:lvl1pPr marL="317500" indent="-317500" defTabSz="2438338">
              <a:lnSpc>
                <a:spcPct val="150000"/>
              </a:lnSpc>
              <a:buSzPct val="123000"/>
              <a:buChar char="•"/>
              <a:defRPr sz="2500" b="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소제목이 있다면 입력하세요. 없다면 삭제하세요.</a:t>
            </a:r>
          </a:p>
        </p:txBody>
      </p:sp>
      <p:sp>
        <p:nvSpPr>
          <p:cNvPr id="27" name="3. 목차 제목을 입력하세요."/>
          <p:cNvSpPr txBox="1">
            <a:spLocks noGrp="1"/>
          </p:cNvSpPr>
          <p:nvPr>
            <p:ph type="body" sz="quarter" idx="26"/>
          </p:nvPr>
        </p:nvSpPr>
        <p:spPr>
          <a:xfrm>
            <a:off x="3717226" y="5340798"/>
            <a:ext cx="4823917" cy="666125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3500" b="0">
                <a:solidFill>
                  <a:srgbClr val="2E33B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3. 목차 제목을 입력하세요.</a:t>
            </a:r>
          </a:p>
        </p:txBody>
      </p:sp>
      <p:sp>
        <p:nvSpPr>
          <p:cNvPr id="28" name="소제목이 있다면 입력하세요. 없다면 삭제하세요."/>
          <p:cNvSpPr txBox="1">
            <a:spLocks noGrp="1"/>
          </p:cNvSpPr>
          <p:nvPr>
            <p:ph type="body" sz="quarter" idx="27"/>
          </p:nvPr>
        </p:nvSpPr>
        <p:spPr>
          <a:xfrm>
            <a:off x="4497969" y="6163160"/>
            <a:ext cx="6453821" cy="504833"/>
          </a:xfrm>
          <a:prstGeom prst="rect">
            <a:avLst/>
          </a:prstGeom>
        </p:spPr>
        <p:txBody>
          <a:bodyPr wrap="none">
            <a:spAutoFit/>
          </a:bodyPr>
          <a:lstStyle>
            <a:lvl1pPr marL="317500" indent="-317500" defTabSz="2438338">
              <a:lnSpc>
                <a:spcPct val="150000"/>
              </a:lnSpc>
              <a:buSzPct val="123000"/>
              <a:buChar char="•"/>
              <a:defRPr sz="2500" b="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소제목이 있다면 입력하세요. 없다면 삭제하세요.</a:t>
            </a:r>
          </a:p>
        </p:txBody>
      </p:sp>
      <p:sp>
        <p:nvSpPr>
          <p:cNvPr id="29" name="4. 목차 제목을 입력하세요."/>
          <p:cNvSpPr txBox="1">
            <a:spLocks noGrp="1"/>
          </p:cNvSpPr>
          <p:nvPr>
            <p:ph type="body" sz="quarter" idx="28"/>
          </p:nvPr>
        </p:nvSpPr>
        <p:spPr>
          <a:xfrm>
            <a:off x="3717226" y="7463640"/>
            <a:ext cx="4823917" cy="666125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3500" b="0">
                <a:solidFill>
                  <a:srgbClr val="2E33B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4. 목차 제목을 입력하세요.</a:t>
            </a:r>
          </a:p>
        </p:txBody>
      </p:sp>
      <p:sp>
        <p:nvSpPr>
          <p:cNvPr id="30" name="소제목이 있다면 입력하세요. 없다면 삭제하세요."/>
          <p:cNvSpPr txBox="1">
            <a:spLocks noGrp="1"/>
          </p:cNvSpPr>
          <p:nvPr>
            <p:ph type="body" sz="quarter" idx="29"/>
          </p:nvPr>
        </p:nvSpPr>
        <p:spPr>
          <a:xfrm>
            <a:off x="4497969" y="8286002"/>
            <a:ext cx="6453821" cy="504833"/>
          </a:xfrm>
          <a:prstGeom prst="rect">
            <a:avLst/>
          </a:prstGeom>
        </p:spPr>
        <p:txBody>
          <a:bodyPr wrap="none">
            <a:spAutoFit/>
          </a:bodyPr>
          <a:lstStyle>
            <a:lvl1pPr marL="317500" indent="-317500" defTabSz="2438338">
              <a:lnSpc>
                <a:spcPct val="150000"/>
              </a:lnSpc>
              <a:buSzPct val="123000"/>
              <a:buChar char="•"/>
              <a:defRPr sz="2500" b="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소제목이 있다면 입력하세요. 없다면 삭제하세요.</a:t>
            </a:r>
          </a:p>
        </p:txBody>
      </p:sp>
      <p:sp>
        <p:nvSpPr>
          <p:cNvPr id="31" name="5. 목차 제목을 입력하세요."/>
          <p:cNvSpPr txBox="1">
            <a:spLocks noGrp="1"/>
          </p:cNvSpPr>
          <p:nvPr>
            <p:ph type="body" sz="quarter" idx="30"/>
          </p:nvPr>
        </p:nvSpPr>
        <p:spPr>
          <a:xfrm>
            <a:off x="3717226" y="9586483"/>
            <a:ext cx="4823917" cy="666125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3500" b="0">
                <a:solidFill>
                  <a:srgbClr val="2E33B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5. 목차 제목을 입력하세요.</a:t>
            </a:r>
          </a:p>
        </p:txBody>
      </p:sp>
      <p:sp>
        <p:nvSpPr>
          <p:cNvPr id="32" name="소제목이 있다면 입력하세요. 없다면 삭제하세요."/>
          <p:cNvSpPr txBox="1">
            <a:spLocks noGrp="1"/>
          </p:cNvSpPr>
          <p:nvPr>
            <p:ph type="body" sz="quarter" idx="31"/>
          </p:nvPr>
        </p:nvSpPr>
        <p:spPr>
          <a:xfrm>
            <a:off x="4497969" y="10408845"/>
            <a:ext cx="6453821" cy="504832"/>
          </a:xfrm>
          <a:prstGeom prst="rect">
            <a:avLst/>
          </a:prstGeom>
        </p:spPr>
        <p:txBody>
          <a:bodyPr wrap="none">
            <a:spAutoFit/>
          </a:bodyPr>
          <a:lstStyle>
            <a:lvl1pPr marL="317500" indent="-317500" defTabSz="2438338">
              <a:lnSpc>
                <a:spcPct val="150000"/>
              </a:lnSpc>
              <a:buSzPct val="123000"/>
              <a:buChar char="•"/>
              <a:defRPr sz="2500" b="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소제목이 있다면 입력하세요. 없다면 삭제하세요.</a:t>
            </a:r>
          </a:p>
        </p:txBody>
      </p:sp>
      <p:sp>
        <p:nvSpPr>
          <p:cNvPr id="33" name="6. 목차 제목을 입력하세요."/>
          <p:cNvSpPr txBox="1">
            <a:spLocks noGrp="1"/>
          </p:cNvSpPr>
          <p:nvPr>
            <p:ph type="body" sz="quarter" idx="32"/>
          </p:nvPr>
        </p:nvSpPr>
        <p:spPr>
          <a:xfrm>
            <a:off x="12897084" y="1095113"/>
            <a:ext cx="4823918" cy="666125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3500" b="0">
                <a:solidFill>
                  <a:srgbClr val="2E33B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6. 목차 제목을 입력하세요.</a:t>
            </a:r>
          </a:p>
        </p:txBody>
      </p:sp>
      <p:sp>
        <p:nvSpPr>
          <p:cNvPr id="34" name="소제목이 있다면 입력하세요. 없다면 삭제하세요."/>
          <p:cNvSpPr txBox="1">
            <a:spLocks noGrp="1"/>
          </p:cNvSpPr>
          <p:nvPr>
            <p:ph type="body" sz="quarter" idx="33"/>
          </p:nvPr>
        </p:nvSpPr>
        <p:spPr>
          <a:xfrm>
            <a:off x="13677828" y="1917475"/>
            <a:ext cx="6453821" cy="504833"/>
          </a:xfrm>
          <a:prstGeom prst="rect">
            <a:avLst/>
          </a:prstGeom>
        </p:spPr>
        <p:txBody>
          <a:bodyPr wrap="none">
            <a:spAutoFit/>
          </a:bodyPr>
          <a:lstStyle>
            <a:lvl1pPr marL="317500" indent="-317500" defTabSz="2438338">
              <a:lnSpc>
                <a:spcPct val="150000"/>
              </a:lnSpc>
              <a:buSzPct val="123000"/>
              <a:buChar char="•"/>
              <a:defRPr sz="2500" b="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소제목이 있다면 입력하세요. 없다면 삭제하세요.</a:t>
            </a:r>
          </a:p>
        </p:txBody>
      </p:sp>
      <p:sp>
        <p:nvSpPr>
          <p:cNvPr id="35" name="7. 목차 제목을 입력하세요."/>
          <p:cNvSpPr txBox="1">
            <a:spLocks noGrp="1"/>
          </p:cNvSpPr>
          <p:nvPr>
            <p:ph type="body" sz="quarter" idx="34"/>
          </p:nvPr>
        </p:nvSpPr>
        <p:spPr>
          <a:xfrm>
            <a:off x="12897084" y="3217956"/>
            <a:ext cx="4823918" cy="666125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3500" b="0">
                <a:solidFill>
                  <a:srgbClr val="2E33B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7. 목차 제목을 입력하세요.</a:t>
            </a:r>
          </a:p>
        </p:txBody>
      </p:sp>
      <p:sp>
        <p:nvSpPr>
          <p:cNvPr id="36" name="소제목이 있다면 입력하세요. 없다면 삭제하세요."/>
          <p:cNvSpPr txBox="1">
            <a:spLocks noGrp="1"/>
          </p:cNvSpPr>
          <p:nvPr>
            <p:ph type="body" sz="quarter" idx="35"/>
          </p:nvPr>
        </p:nvSpPr>
        <p:spPr>
          <a:xfrm>
            <a:off x="13677828" y="4040318"/>
            <a:ext cx="6453821" cy="504832"/>
          </a:xfrm>
          <a:prstGeom prst="rect">
            <a:avLst/>
          </a:prstGeom>
        </p:spPr>
        <p:txBody>
          <a:bodyPr wrap="none">
            <a:spAutoFit/>
          </a:bodyPr>
          <a:lstStyle>
            <a:lvl1pPr marL="317500" indent="-317500" defTabSz="2438338">
              <a:lnSpc>
                <a:spcPct val="150000"/>
              </a:lnSpc>
              <a:buSzPct val="123000"/>
              <a:buChar char="•"/>
              <a:defRPr sz="2500" b="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소제목이 있다면 입력하세요. 없다면 삭제하세요.</a:t>
            </a:r>
          </a:p>
        </p:txBody>
      </p:sp>
      <p:sp>
        <p:nvSpPr>
          <p:cNvPr id="37" name="8. 목차 제목을 입력하세요."/>
          <p:cNvSpPr txBox="1">
            <a:spLocks noGrp="1"/>
          </p:cNvSpPr>
          <p:nvPr>
            <p:ph type="body" sz="quarter" idx="36"/>
          </p:nvPr>
        </p:nvSpPr>
        <p:spPr>
          <a:xfrm>
            <a:off x="12897084" y="5340798"/>
            <a:ext cx="4823918" cy="666124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3500" b="0">
                <a:solidFill>
                  <a:srgbClr val="2E33B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8. 목차 제목을 입력하세요.</a:t>
            </a:r>
          </a:p>
        </p:txBody>
      </p:sp>
      <p:sp>
        <p:nvSpPr>
          <p:cNvPr id="38" name="소제목이 있다면 입력하세요. 없다면 삭제하세요."/>
          <p:cNvSpPr txBox="1">
            <a:spLocks noGrp="1"/>
          </p:cNvSpPr>
          <p:nvPr>
            <p:ph type="body" sz="quarter" idx="37"/>
          </p:nvPr>
        </p:nvSpPr>
        <p:spPr>
          <a:xfrm>
            <a:off x="13677828" y="6163160"/>
            <a:ext cx="6453821" cy="504832"/>
          </a:xfrm>
          <a:prstGeom prst="rect">
            <a:avLst/>
          </a:prstGeom>
        </p:spPr>
        <p:txBody>
          <a:bodyPr wrap="none">
            <a:spAutoFit/>
          </a:bodyPr>
          <a:lstStyle>
            <a:lvl1pPr marL="317500" indent="-317500" defTabSz="2438338">
              <a:lnSpc>
                <a:spcPct val="150000"/>
              </a:lnSpc>
              <a:buSzPct val="123000"/>
              <a:buChar char="•"/>
              <a:defRPr sz="2500" b="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소제목이 있다면 입력하세요. 없다면 삭제하세요.</a:t>
            </a:r>
          </a:p>
        </p:txBody>
      </p:sp>
      <p:sp>
        <p:nvSpPr>
          <p:cNvPr id="39" name="9. 목차 제목을 입력하세요."/>
          <p:cNvSpPr txBox="1">
            <a:spLocks noGrp="1"/>
          </p:cNvSpPr>
          <p:nvPr>
            <p:ph type="body" sz="quarter" idx="38"/>
          </p:nvPr>
        </p:nvSpPr>
        <p:spPr>
          <a:xfrm>
            <a:off x="12897084" y="7463640"/>
            <a:ext cx="4823918" cy="666125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3500" b="0">
                <a:solidFill>
                  <a:srgbClr val="2E33B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9. 목차 제목을 입력하세요.</a:t>
            </a:r>
          </a:p>
        </p:txBody>
      </p:sp>
      <p:sp>
        <p:nvSpPr>
          <p:cNvPr id="40" name="소제목이 있다면 입력하세요. 없다면 삭제하세요."/>
          <p:cNvSpPr txBox="1">
            <a:spLocks noGrp="1"/>
          </p:cNvSpPr>
          <p:nvPr>
            <p:ph type="body" sz="quarter" idx="39"/>
          </p:nvPr>
        </p:nvSpPr>
        <p:spPr>
          <a:xfrm>
            <a:off x="13677828" y="8286002"/>
            <a:ext cx="6453821" cy="504833"/>
          </a:xfrm>
          <a:prstGeom prst="rect">
            <a:avLst/>
          </a:prstGeom>
        </p:spPr>
        <p:txBody>
          <a:bodyPr wrap="none">
            <a:spAutoFit/>
          </a:bodyPr>
          <a:lstStyle>
            <a:lvl1pPr marL="317500" indent="-317500" defTabSz="2438338">
              <a:lnSpc>
                <a:spcPct val="150000"/>
              </a:lnSpc>
              <a:buSzPct val="123000"/>
              <a:buChar char="•"/>
              <a:defRPr sz="2500" b="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소제목이 있다면 입력하세요. 없다면 삭제하세요.</a:t>
            </a:r>
          </a:p>
        </p:txBody>
      </p:sp>
      <p:sp>
        <p:nvSpPr>
          <p:cNvPr id="41" name="10. 목차 제목을 입력하세요."/>
          <p:cNvSpPr txBox="1">
            <a:spLocks noGrp="1"/>
          </p:cNvSpPr>
          <p:nvPr>
            <p:ph type="body" sz="quarter" idx="40"/>
          </p:nvPr>
        </p:nvSpPr>
        <p:spPr>
          <a:xfrm>
            <a:off x="12897084" y="9586483"/>
            <a:ext cx="5071127" cy="666125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3500" b="0">
                <a:solidFill>
                  <a:srgbClr val="2E33B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10. 목차 제목을 입력하세요.</a:t>
            </a:r>
          </a:p>
        </p:txBody>
      </p:sp>
      <p:sp>
        <p:nvSpPr>
          <p:cNvPr id="42" name="소제목이 있다면 입력하세요. 없다면 삭제하세요."/>
          <p:cNvSpPr txBox="1">
            <a:spLocks noGrp="1"/>
          </p:cNvSpPr>
          <p:nvPr>
            <p:ph type="body" sz="quarter" idx="41"/>
          </p:nvPr>
        </p:nvSpPr>
        <p:spPr>
          <a:xfrm>
            <a:off x="13677828" y="10408845"/>
            <a:ext cx="6453821" cy="504832"/>
          </a:xfrm>
          <a:prstGeom prst="rect">
            <a:avLst/>
          </a:prstGeom>
        </p:spPr>
        <p:txBody>
          <a:bodyPr wrap="none">
            <a:spAutoFit/>
          </a:bodyPr>
          <a:lstStyle>
            <a:lvl1pPr marL="317500" indent="-317500" defTabSz="2438338">
              <a:lnSpc>
                <a:spcPct val="150000"/>
              </a:lnSpc>
              <a:buSzPct val="123000"/>
              <a:buChar char="•"/>
              <a:defRPr sz="2500" b="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소제목이 있다면 입력하세요. 없다면 삭제하세요.</a:t>
            </a:r>
          </a:p>
        </p:txBody>
      </p:sp>
      <p:sp>
        <p:nvSpPr>
          <p:cNvPr id="43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인덱스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다음 섹션 제목"/>
          <p:cNvSpPr txBox="1">
            <a:spLocks noGrp="1"/>
          </p:cNvSpPr>
          <p:nvPr>
            <p:ph type="body" sz="quarter" idx="21"/>
          </p:nvPr>
        </p:nvSpPr>
        <p:spPr>
          <a:xfrm>
            <a:off x="8851203" y="5794512"/>
            <a:ext cx="6681595" cy="1553234"/>
          </a:xfrm>
          <a:prstGeom prst="rect">
            <a:avLst/>
          </a:prstGeom>
        </p:spPr>
        <p:txBody>
          <a:bodyPr wrap="none" anchor="ctr">
            <a:spAutoFit/>
          </a:bodyPr>
          <a:lstStyle>
            <a:lvl1pPr algn="ctr" defTabSz="2438338">
              <a:lnSpc>
                <a:spcPct val="150000"/>
              </a:lnSpc>
              <a:defRPr sz="90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다음 섹션 제목</a:t>
            </a:r>
          </a:p>
        </p:txBody>
      </p:sp>
      <p:sp>
        <p:nvSpPr>
          <p:cNvPr id="51" name="이미지"/>
          <p:cNvSpPr>
            <a:spLocks noGrp="1"/>
          </p:cNvSpPr>
          <p:nvPr>
            <p:ph type="pic" sz="quarter" idx="22"/>
          </p:nvPr>
        </p:nvSpPr>
        <p:spPr>
          <a:xfrm>
            <a:off x="15851390" y="4883642"/>
            <a:ext cx="1683577" cy="337497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2" name="이미지"/>
          <p:cNvSpPr>
            <a:spLocks noGrp="1"/>
          </p:cNvSpPr>
          <p:nvPr>
            <p:ph type="pic" sz="quarter" idx="23"/>
          </p:nvPr>
        </p:nvSpPr>
        <p:spPr>
          <a:xfrm>
            <a:off x="6849033" y="4883642"/>
            <a:ext cx="1683576" cy="337497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3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이벤트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내용을 입력하세요."/>
          <p:cNvSpPr txBox="1">
            <a:spLocks noGrp="1"/>
          </p:cNvSpPr>
          <p:nvPr>
            <p:ph type="body" sz="quarter" idx="21"/>
          </p:nvPr>
        </p:nvSpPr>
        <p:spPr>
          <a:xfrm>
            <a:off x="7862508" y="6081383"/>
            <a:ext cx="8658985" cy="1553234"/>
          </a:xfrm>
          <a:prstGeom prst="rect">
            <a:avLst/>
          </a:prstGeom>
        </p:spPr>
        <p:txBody>
          <a:bodyPr wrap="none" anchor="ctr">
            <a:spAutoFit/>
          </a:bodyPr>
          <a:lstStyle>
            <a:lvl1pPr algn="ctr" defTabSz="2438338">
              <a:lnSpc>
                <a:spcPct val="150000"/>
              </a:lnSpc>
              <a:defRPr sz="90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내용을 입력하세요.</a:t>
            </a:r>
          </a:p>
        </p:txBody>
      </p:sp>
      <p:sp>
        <p:nvSpPr>
          <p:cNvPr id="61" name="이미지"/>
          <p:cNvSpPr>
            <a:spLocks noGrp="1"/>
          </p:cNvSpPr>
          <p:nvPr>
            <p:ph type="pic" idx="22"/>
          </p:nvPr>
        </p:nvSpPr>
        <p:spPr>
          <a:xfrm>
            <a:off x="159404" y="-873056"/>
            <a:ext cx="24319192" cy="1571611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2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빈 페이지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이미지" descr="이미지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378" y="12807214"/>
            <a:ext cx="2671008" cy="532240"/>
          </a:xfrm>
          <a:prstGeom prst="rect">
            <a:avLst/>
          </a:prstGeom>
          <a:ln w="12700">
            <a:miter lim="400000"/>
          </a:ln>
        </p:spPr>
      </p:pic>
      <p:sp>
        <p:nvSpPr>
          <p:cNvPr id="70" name="선"/>
          <p:cNvSpPr/>
          <p:nvPr/>
        </p:nvSpPr>
        <p:spPr>
          <a:xfrm>
            <a:off x="932004" y="12573754"/>
            <a:ext cx="22519993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71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페이지-목록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이미지" descr="이미지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378" y="12807214"/>
            <a:ext cx="2671008" cy="532240"/>
          </a:xfrm>
          <a:prstGeom prst="rect">
            <a:avLst/>
          </a:prstGeom>
          <a:ln w="12700">
            <a:miter lim="400000"/>
          </a:ln>
        </p:spPr>
      </p:pic>
      <p:sp>
        <p:nvSpPr>
          <p:cNvPr id="79" name="선"/>
          <p:cNvSpPr/>
          <p:nvPr/>
        </p:nvSpPr>
        <p:spPr>
          <a:xfrm>
            <a:off x="932004" y="12573754"/>
            <a:ext cx="22519993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80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81" name="페이지 제목"/>
          <p:cNvSpPr txBox="1">
            <a:spLocks noGrp="1"/>
          </p:cNvSpPr>
          <p:nvPr>
            <p:ph type="body" sz="quarter" idx="21"/>
          </p:nvPr>
        </p:nvSpPr>
        <p:spPr>
          <a:xfrm>
            <a:off x="957307" y="1012972"/>
            <a:ext cx="4206219" cy="1230649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7000">
                <a:solidFill>
                  <a:srgbClr val="2E33B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페이지 제목</a:t>
            </a:r>
          </a:p>
        </p:txBody>
      </p:sp>
      <p:sp>
        <p:nvSpPr>
          <p:cNvPr id="82" name="페이지 소제목"/>
          <p:cNvSpPr txBox="1">
            <a:spLocks noGrp="1"/>
          </p:cNvSpPr>
          <p:nvPr>
            <p:ph type="body" sz="quarter" idx="22"/>
          </p:nvPr>
        </p:nvSpPr>
        <p:spPr>
          <a:xfrm>
            <a:off x="1014681" y="2252380"/>
            <a:ext cx="2544752" cy="666125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3500" b="0">
                <a:solidFill>
                  <a:srgbClr val="5E5E5E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페이지 소제목</a:t>
            </a:r>
          </a:p>
        </p:txBody>
      </p:sp>
      <p:sp>
        <p:nvSpPr>
          <p:cNvPr id="83" name="목록"/>
          <p:cNvSpPr txBox="1">
            <a:spLocks noGrp="1"/>
          </p:cNvSpPr>
          <p:nvPr>
            <p:ph type="body" sz="quarter" idx="23"/>
          </p:nvPr>
        </p:nvSpPr>
        <p:spPr>
          <a:xfrm>
            <a:off x="957307" y="6514735"/>
            <a:ext cx="1378896" cy="647701"/>
          </a:xfrm>
          <a:prstGeom prst="rect">
            <a:avLst/>
          </a:prstGeom>
        </p:spPr>
        <p:txBody>
          <a:bodyPr wrap="none" anchor="ctr">
            <a:spAutoFit/>
          </a:bodyPr>
          <a:lstStyle>
            <a:lvl1pPr marL="495609" indent="-495609" defTabSz="2438338">
              <a:lnSpc>
                <a:spcPct val="150000"/>
              </a:lnSpc>
              <a:buSzPct val="123000"/>
              <a:buChar char="•"/>
              <a:defRPr sz="3500" b="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목록</a:t>
            </a:r>
          </a:p>
        </p:txBody>
      </p:sp>
      <p:sp>
        <p:nvSpPr>
          <p:cNvPr id="84" name="본문 내용을 입력하세요."/>
          <p:cNvSpPr txBox="1">
            <a:spLocks noGrp="1"/>
          </p:cNvSpPr>
          <p:nvPr>
            <p:ph type="body" sz="quarter" idx="24"/>
          </p:nvPr>
        </p:nvSpPr>
        <p:spPr>
          <a:xfrm>
            <a:off x="3141531" y="6604682"/>
            <a:ext cx="4329715" cy="666125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3500" b="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본문 내용을 입력하세요.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페이지-원형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이미지" descr="이미지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378" y="12807214"/>
            <a:ext cx="2671008" cy="532240"/>
          </a:xfrm>
          <a:prstGeom prst="rect">
            <a:avLst/>
          </a:prstGeom>
          <a:ln w="12700">
            <a:miter lim="400000"/>
          </a:ln>
        </p:spPr>
      </p:pic>
      <p:sp>
        <p:nvSpPr>
          <p:cNvPr id="92" name="선"/>
          <p:cNvSpPr/>
          <p:nvPr/>
        </p:nvSpPr>
        <p:spPr>
          <a:xfrm>
            <a:off x="932004" y="12573754"/>
            <a:ext cx="22519993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93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94" name="원"/>
          <p:cNvSpPr>
            <a:spLocks noGrp="1"/>
          </p:cNvSpPr>
          <p:nvPr>
            <p:ph type="body" sz="quarter" idx="21"/>
          </p:nvPr>
        </p:nvSpPr>
        <p:spPr>
          <a:xfrm>
            <a:off x="3054979" y="3685984"/>
            <a:ext cx="4733751" cy="4733751"/>
          </a:xfrm>
          <a:prstGeom prst="ellipse">
            <a:avLst/>
          </a:prstGeom>
          <a:solidFill>
            <a:srgbClr val="EA336D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95" name="원"/>
          <p:cNvSpPr>
            <a:spLocks noGrp="1"/>
          </p:cNvSpPr>
          <p:nvPr>
            <p:ph type="body" sz="quarter" idx="22"/>
          </p:nvPr>
        </p:nvSpPr>
        <p:spPr>
          <a:xfrm>
            <a:off x="9825125" y="3685984"/>
            <a:ext cx="4733751" cy="4733751"/>
          </a:xfrm>
          <a:prstGeom prst="ellipse">
            <a:avLst/>
          </a:prstGeom>
          <a:solidFill>
            <a:srgbClr val="2E33B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96" name="원"/>
          <p:cNvSpPr>
            <a:spLocks noGrp="1"/>
          </p:cNvSpPr>
          <p:nvPr>
            <p:ph type="body" sz="quarter" idx="23"/>
          </p:nvPr>
        </p:nvSpPr>
        <p:spPr>
          <a:xfrm>
            <a:off x="16595270" y="3685984"/>
            <a:ext cx="4733751" cy="4733751"/>
          </a:xfrm>
          <a:prstGeom prst="ellipse">
            <a:avLst/>
          </a:prstGeom>
          <a:solidFill>
            <a:srgbClr val="93C83D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97" name="키워드…"/>
          <p:cNvSpPr txBox="1">
            <a:spLocks noGrp="1"/>
          </p:cNvSpPr>
          <p:nvPr>
            <p:ph type="body" sz="quarter" idx="24"/>
          </p:nvPr>
        </p:nvSpPr>
        <p:spPr>
          <a:xfrm>
            <a:off x="4787965" y="5319434"/>
            <a:ext cx="1267778" cy="146685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키워드</a:t>
            </a:r>
          </a:p>
          <a:p>
            <a: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입력</a:t>
            </a:r>
          </a:p>
        </p:txBody>
      </p:sp>
      <p:sp>
        <p:nvSpPr>
          <p:cNvPr id="98" name="위 원의 키워드를 설명하는…"/>
          <p:cNvSpPr txBox="1">
            <a:spLocks noGrp="1"/>
          </p:cNvSpPr>
          <p:nvPr>
            <p:ph type="body" sz="quarter" idx="25"/>
          </p:nvPr>
        </p:nvSpPr>
        <p:spPr>
          <a:xfrm>
            <a:off x="3393315" y="8961310"/>
            <a:ext cx="4057078" cy="13112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2438338">
              <a:lnSpc>
                <a:spcPct val="150000"/>
              </a:lnSpc>
              <a:defRPr sz="3000" b="0">
                <a:latin typeface="+mn-lt"/>
                <a:ea typeface="+mn-ea"/>
                <a:cs typeface="+mn-cs"/>
                <a:sym typeface="Helvetica"/>
              </a:defRPr>
            </a:pPr>
            <a:r>
              <a:t>위 원의 키워드를 설명하는</a:t>
            </a:r>
          </a:p>
          <a:p>
            <a:pPr algn="ctr" defTabSz="2438338">
              <a:lnSpc>
                <a:spcPct val="150000"/>
              </a:lnSpc>
              <a:defRPr sz="3000" b="0">
                <a:latin typeface="+mn-lt"/>
                <a:ea typeface="+mn-ea"/>
                <a:cs typeface="+mn-cs"/>
                <a:sym typeface="Helvetica"/>
              </a:defRPr>
            </a:pPr>
            <a:r>
              <a:t>내용을 입력하세요.</a:t>
            </a:r>
          </a:p>
        </p:txBody>
      </p:sp>
      <p:sp>
        <p:nvSpPr>
          <p:cNvPr id="99" name="위 원의 키워드를 설명하는…"/>
          <p:cNvSpPr txBox="1">
            <a:spLocks noGrp="1"/>
          </p:cNvSpPr>
          <p:nvPr>
            <p:ph type="body" sz="quarter" idx="26"/>
          </p:nvPr>
        </p:nvSpPr>
        <p:spPr>
          <a:xfrm>
            <a:off x="10163461" y="8961311"/>
            <a:ext cx="4057078" cy="13112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2438338">
              <a:lnSpc>
                <a:spcPct val="150000"/>
              </a:lnSpc>
              <a:defRPr sz="3000" b="0">
                <a:latin typeface="+mn-lt"/>
                <a:ea typeface="+mn-ea"/>
                <a:cs typeface="+mn-cs"/>
                <a:sym typeface="Helvetica"/>
              </a:defRPr>
            </a:pPr>
            <a:r>
              <a:t>위 원의 키워드를 설명하는</a:t>
            </a:r>
          </a:p>
          <a:p>
            <a:pPr algn="ctr" defTabSz="2438338">
              <a:lnSpc>
                <a:spcPct val="150000"/>
              </a:lnSpc>
              <a:defRPr sz="3000" b="0">
                <a:latin typeface="+mn-lt"/>
                <a:ea typeface="+mn-ea"/>
                <a:cs typeface="+mn-cs"/>
                <a:sym typeface="Helvetica"/>
              </a:defRPr>
            </a:pPr>
            <a:r>
              <a:t>내용을 입력하세요.</a:t>
            </a:r>
          </a:p>
        </p:txBody>
      </p:sp>
      <p:sp>
        <p:nvSpPr>
          <p:cNvPr id="100" name="위 원의 키워드를 설명하는…"/>
          <p:cNvSpPr txBox="1">
            <a:spLocks noGrp="1"/>
          </p:cNvSpPr>
          <p:nvPr>
            <p:ph type="body" sz="quarter" idx="27"/>
          </p:nvPr>
        </p:nvSpPr>
        <p:spPr>
          <a:xfrm>
            <a:off x="16933607" y="8961311"/>
            <a:ext cx="4057078" cy="13112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2438338">
              <a:lnSpc>
                <a:spcPct val="150000"/>
              </a:lnSpc>
              <a:defRPr sz="3000" b="0">
                <a:latin typeface="+mn-lt"/>
                <a:ea typeface="+mn-ea"/>
                <a:cs typeface="+mn-cs"/>
                <a:sym typeface="Helvetica"/>
              </a:defRPr>
            </a:pPr>
            <a:r>
              <a:t>위 원의 키워드를 설명하는</a:t>
            </a:r>
          </a:p>
          <a:p>
            <a:pPr algn="ctr" defTabSz="2438338">
              <a:lnSpc>
                <a:spcPct val="150000"/>
              </a:lnSpc>
              <a:defRPr sz="3000" b="0">
                <a:latin typeface="+mn-lt"/>
                <a:ea typeface="+mn-ea"/>
                <a:cs typeface="+mn-cs"/>
                <a:sym typeface="Helvetica"/>
              </a:defRPr>
            </a:pPr>
            <a:r>
              <a:t>내용을 입력하세요.</a:t>
            </a:r>
          </a:p>
        </p:txBody>
      </p:sp>
      <p:sp>
        <p:nvSpPr>
          <p:cNvPr id="101" name="키워드…"/>
          <p:cNvSpPr txBox="1">
            <a:spLocks noGrp="1"/>
          </p:cNvSpPr>
          <p:nvPr>
            <p:ph type="body" sz="quarter" idx="28"/>
          </p:nvPr>
        </p:nvSpPr>
        <p:spPr>
          <a:xfrm>
            <a:off x="11558111" y="5319434"/>
            <a:ext cx="1267778" cy="146685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키워드</a:t>
            </a:r>
          </a:p>
          <a:p>
            <a: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입력</a:t>
            </a:r>
          </a:p>
        </p:txBody>
      </p:sp>
      <p:sp>
        <p:nvSpPr>
          <p:cNvPr id="102" name="키워드…"/>
          <p:cNvSpPr txBox="1">
            <a:spLocks noGrp="1"/>
          </p:cNvSpPr>
          <p:nvPr>
            <p:ph type="body" sz="quarter" idx="29"/>
          </p:nvPr>
        </p:nvSpPr>
        <p:spPr>
          <a:xfrm>
            <a:off x="18328257" y="5319434"/>
            <a:ext cx="1267779" cy="146685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키워드</a:t>
            </a:r>
          </a:p>
          <a:p>
            <a: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입력</a:t>
            </a:r>
          </a:p>
        </p:txBody>
      </p:sp>
      <p:sp>
        <p:nvSpPr>
          <p:cNvPr id="103" name="페이지 제목"/>
          <p:cNvSpPr txBox="1">
            <a:spLocks noGrp="1"/>
          </p:cNvSpPr>
          <p:nvPr>
            <p:ph type="body" sz="quarter" idx="30"/>
          </p:nvPr>
        </p:nvSpPr>
        <p:spPr>
          <a:xfrm>
            <a:off x="957307" y="1012972"/>
            <a:ext cx="4206219" cy="1230649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7000">
                <a:solidFill>
                  <a:srgbClr val="2E33B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페이지 제목</a:t>
            </a:r>
          </a:p>
        </p:txBody>
      </p:sp>
      <p:sp>
        <p:nvSpPr>
          <p:cNvPr id="104" name="페이지 소제목"/>
          <p:cNvSpPr txBox="1">
            <a:spLocks noGrp="1"/>
          </p:cNvSpPr>
          <p:nvPr>
            <p:ph type="body" sz="quarter" idx="31"/>
          </p:nvPr>
        </p:nvSpPr>
        <p:spPr>
          <a:xfrm>
            <a:off x="1014681" y="2252380"/>
            <a:ext cx="2544752" cy="666125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3500" b="0">
                <a:solidFill>
                  <a:srgbClr val="5E5E5E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페이지 소제목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페이지-원형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이미지" descr="이미지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378" y="12807214"/>
            <a:ext cx="2671008" cy="532240"/>
          </a:xfrm>
          <a:prstGeom prst="rect">
            <a:avLst/>
          </a:prstGeom>
          <a:ln w="12700">
            <a:miter lim="400000"/>
          </a:ln>
        </p:spPr>
      </p:pic>
      <p:sp>
        <p:nvSpPr>
          <p:cNvPr id="112" name="선"/>
          <p:cNvSpPr/>
          <p:nvPr/>
        </p:nvSpPr>
        <p:spPr>
          <a:xfrm>
            <a:off x="932004" y="12573754"/>
            <a:ext cx="22519993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13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4" name="원"/>
          <p:cNvSpPr>
            <a:spLocks noGrp="1"/>
          </p:cNvSpPr>
          <p:nvPr>
            <p:ph type="body" sz="quarter" idx="21"/>
          </p:nvPr>
        </p:nvSpPr>
        <p:spPr>
          <a:xfrm>
            <a:off x="7050204" y="1204022"/>
            <a:ext cx="3083649" cy="3083649"/>
          </a:xfrm>
          <a:prstGeom prst="ellipse">
            <a:avLst/>
          </a:prstGeom>
          <a:solidFill>
            <a:srgbClr val="EA336D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5" name="키워드…"/>
          <p:cNvSpPr txBox="1">
            <a:spLocks noGrp="1"/>
          </p:cNvSpPr>
          <p:nvPr>
            <p:ph type="body" sz="quarter" idx="22"/>
          </p:nvPr>
        </p:nvSpPr>
        <p:spPr>
          <a:xfrm>
            <a:off x="7323563" y="1966724"/>
            <a:ext cx="2536930" cy="1558245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키워드</a:t>
            </a:r>
          </a:p>
          <a:p>
            <a: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입력</a:t>
            </a:r>
          </a:p>
        </p:txBody>
      </p:sp>
      <p:sp>
        <p:nvSpPr>
          <p:cNvPr id="116" name="원"/>
          <p:cNvSpPr>
            <a:spLocks noGrp="1"/>
          </p:cNvSpPr>
          <p:nvPr>
            <p:ph type="body" sz="quarter" idx="23"/>
          </p:nvPr>
        </p:nvSpPr>
        <p:spPr>
          <a:xfrm>
            <a:off x="7043303" y="4792566"/>
            <a:ext cx="3097451" cy="3097451"/>
          </a:xfrm>
          <a:prstGeom prst="ellipse">
            <a:avLst/>
          </a:prstGeom>
          <a:solidFill>
            <a:srgbClr val="2E33B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7" name="키워드…"/>
          <p:cNvSpPr txBox="1">
            <a:spLocks noGrp="1"/>
          </p:cNvSpPr>
          <p:nvPr>
            <p:ph type="body" sz="quarter" idx="24"/>
          </p:nvPr>
        </p:nvSpPr>
        <p:spPr>
          <a:xfrm>
            <a:off x="7323563" y="5562169"/>
            <a:ext cx="2536930" cy="1558245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키워드</a:t>
            </a:r>
          </a:p>
          <a:p>
            <a: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입력</a:t>
            </a:r>
          </a:p>
        </p:txBody>
      </p:sp>
      <p:sp>
        <p:nvSpPr>
          <p:cNvPr id="118" name="원"/>
          <p:cNvSpPr>
            <a:spLocks noGrp="1"/>
          </p:cNvSpPr>
          <p:nvPr>
            <p:ph type="body" sz="quarter" idx="25"/>
          </p:nvPr>
        </p:nvSpPr>
        <p:spPr>
          <a:xfrm>
            <a:off x="7040829" y="8385537"/>
            <a:ext cx="3102398" cy="3102398"/>
          </a:xfrm>
          <a:prstGeom prst="ellipse">
            <a:avLst/>
          </a:prstGeom>
          <a:solidFill>
            <a:srgbClr val="93C83D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9" name="키워드…"/>
          <p:cNvSpPr txBox="1">
            <a:spLocks noGrp="1"/>
          </p:cNvSpPr>
          <p:nvPr>
            <p:ph type="body" sz="quarter" idx="26"/>
          </p:nvPr>
        </p:nvSpPr>
        <p:spPr>
          <a:xfrm>
            <a:off x="7323563" y="9157613"/>
            <a:ext cx="2536930" cy="1558246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키워드</a:t>
            </a:r>
          </a:p>
          <a:p>
            <a: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입력</a:t>
            </a:r>
          </a:p>
        </p:txBody>
      </p:sp>
      <p:sp>
        <p:nvSpPr>
          <p:cNvPr id="120" name="위 원의 키워드를 설명하는 내용을 입력하세요.…"/>
          <p:cNvSpPr txBox="1">
            <a:spLocks noGrp="1"/>
          </p:cNvSpPr>
          <p:nvPr>
            <p:ph type="body" sz="quarter" idx="27"/>
          </p:nvPr>
        </p:nvSpPr>
        <p:spPr>
          <a:xfrm>
            <a:off x="11264862" y="1727941"/>
            <a:ext cx="7392160" cy="25209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81000" indent="-381000" defTabSz="2438338">
              <a:lnSpc>
                <a:spcPct val="200000"/>
              </a:lnSpc>
              <a:buSzPct val="123000"/>
              <a:buChar char="•"/>
              <a:defRPr sz="3000" b="0">
                <a:latin typeface="+mn-lt"/>
                <a:ea typeface="+mn-ea"/>
                <a:cs typeface="+mn-cs"/>
                <a:sym typeface="Helvetica"/>
              </a:defRPr>
            </a:pPr>
            <a:r>
              <a:t>위 원의 키워드를 설명하는 내용을 입력하세요.</a:t>
            </a:r>
          </a:p>
          <a:p>
            <a:pPr marL="381000" indent="-381000" defTabSz="2438338">
              <a:lnSpc>
                <a:spcPct val="200000"/>
              </a:lnSpc>
              <a:buSzPct val="123000"/>
              <a:buChar char="•"/>
              <a:defRPr sz="3000" b="0">
                <a:latin typeface="+mn-lt"/>
                <a:ea typeface="+mn-ea"/>
                <a:cs typeface="+mn-cs"/>
                <a:sym typeface="Helvetica"/>
              </a:defRPr>
            </a:pPr>
            <a:r>
              <a:t>위 원의 키워드를 설명하는 내용을 입력하세요.</a:t>
            </a:r>
          </a:p>
          <a:p>
            <a:pPr marL="381000" indent="-381000" defTabSz="2438338">
              <a:lnSpc>
                <a:spcPct val="200000"/>
              </a:lnSpc>
              <a:buSzPct val="123000"/>
              <a:buChar char="•"/>
              <a:defRPr sz="3000" b="0">
                <a:latin typeface="+mn-lt"/>
                <a:ea typeface="+mn-ea"/>
                <a:cs typeface="+mn-cs"/>
                <a:sym typeface="Helvetica"/>
              </a:defRPr>
            </a:pPr>
            <a:r>
              <a:t>위 원의 키워드를 설명하는 내용을 입력하세요.</a:t>
            </a:r>
          </a:p>
        </p:txBody>
      </p:sp>
      <p:sp>
        <p:nvSpPr>
          <p:cNvPr id="121" name="위 원의 키워드를 설명하는 내용을 입력하세요.…"/>
          <p:cNvSpPr txBox="1">
            <a:spLocks noGrp="1"/>
          </p:cNvSpPr>
          <p:nvPr>
            <p:ph type="body" sz="quarter" idx="28"/>
          </p:nvPr>
        </p:nvSpPr>
        <p:spPr>
          <a:xfrm>
            <a:off x="11264862" y="5323386"/>
            <a:ext cx="7392160" cy="25209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81000" indent="-381000" defTabSz="2438338">
              <a:lnSpc>
                <a:spcPct val="200000"/>
              </a:lnSpc>
              <a:buSzPct val="123000"/>
              <a:buChar char="•"/>
              <a:defRPr sz="3000" b="0">
                <a:latin typeface="+mn-lt"/>
                <a:ea typeface="+mn-ea"/>
                <a:cs typeface="+mn-cs"/>
                <a:sym typeface="Helvetica"/>
              </a:defRPr>
            </a:pPr>
            <a:r>
              <a:t>위 원의 키워드를 설명하는 내용을 입력하세요.</a:t>
            </a:r>
          </a:p>
          <a:p>
            <a:pPr marL="381000" indent="-381000" defTabSz="2438338">
              <a:lnSpc>
                <a:spcPct val="200000"/>
              </a:lnSpc>
              <a:buSzPct val="123000"/>
              <a:buChar char="•"/>
              <a:defRPr sz="3000" b="0">
                <a:latin typeface="+mn-lt"/>
                <a:ea typeface="+mn-ea"/>
                <a:cs typeface="+mn-cs"/>
                <a:sym typeface="Helvetica"/>
              </a:defRPr>
            </a:pPr>
            <a:r>
              <a:t>위 원의 키워드를 설명하는 내용을 입력하세요.</a:t>
            </a:r>
          </a:p>
          <a:p>
            <a:pPr marL="381000" indent="-381000" defTabSz="2438338">
              <a:lnSpc>
                <a:spcPct val="200000"/>
              </a:lnSpc>
              <a:buSzPct val="123000"/>
              <a:buChar char="•"/>
              <a:defRPr sz="3000" b="0">
                <a:latin typeface="+mn-lt"/>
                <a:ea typeface="+mn-ea"/>
                <a:cs typeface="+mn-cs"/>
                <a:sym typeface="Helvetica"/>
              </a:defRPr>
            </a:pPr>
            <a:r>
              <a:t>위 원의 키워드를 설명하는 내용을 입력하세요.</a:t>
            </a:r>
          </a:p>
        </p:txBody>
      </p:sp>
      <p:sp>
        <p:nvSpPr>
          <p:cNvPr id="122" name="위 원의 키워드를 설명하는 내용을 입력하세요.…"/>
          <p:cNvSpPr txBox="1">
            <a:spLocks noGrp="1"/>
          </p:cNvSpPr>
          <p:nvPr>
            <p:ph type="body" sz="quarter" idx="29"/>
          </p:nvPr>
        </p:nvSpPr>
        <p:spPr>
          <a:xfrm>
            <a:off x="11264862" y="8918830"/>
            <a:ext cx="7392160" cy="25209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81000" indent="-381000" defTabSz="2438338">
              <a:lnSpc>
                <a:spcPct val="200000"/>
              </a:lnSpc>
              <a:buSzPct val="123000"/>
              <a:buChar char="•"/>
              <a:defRPr sz="3000" b="0">
                <a:latin typeface="+mn-lt"/>
                <a:ea typeface="+mn-ea"/>
                <a:cs typeface="+mn-cs"/>
                <a:sym typeface="Helvetica"/>
              </a:defRPr>
            </a:pPr>
            <a:r>
              <a:t>위 원의 키워드를 설명하는 내용을 입력하세요.</a:t>
            </a:r>
          </a:p>
          <a:p>
            <a:pPr marL="381000" indent="-381000" defTabSz="2438338">
              <a:lnSpc>
                <a:spcPct val="200000"/>
              </a:lnSpc>
              <a:buSzPct val="123000"/>
              <a:buChar char="•"/>
              <a:defRPr sz="3000" b="0">
                <a:latin typeface="+mn-lt"/>
                <a:ea typeface="+mn-ea"/>
                <a:cs typeface="+mn-cs"/>
                <a:sym typeface="Helvetica"/>
              </a:defRPr>
            </a:pPr>
            <a:r>
              <a:t>위 원의 키워드를 설명하는 내용을 입력하세요.</a:t>
            </a:r>
          </a:p>
          <a:p>
            <a:pPr marL="381000" indent="-381000" defTabSz="2438338">
              <a:lnSpc>
                <a:spcPct val="200000"/>
              </a:lnSpc>
              <a:buSzPct val="123000"/>
              <a:buChar char="•"/>
              <a:defRPr sz="3000" b="0">
                <a:latin typeface="+mn-lt"/>
                <a:ea typeface="+mn-ea"/>
                <a:cs typeface="+mn-cs"/>
                <a:sym typeface="Helvetica"/>
              </a:defRPr>
            </a:pPr>
            <a:r>
              <a:t>위 원의 키워드를 설명하는 내용을 입력하세요.</a:t>
            </a:r>
          </a:p>
        </p:txBody>
      </p:sp>
      <p:sp>
        <p:nvSpPr>
          <p:cNvPr id="123" name="페이지 제목"/>
          <p:cNvSpPr txBox="1">
            <a:spLocks noGrp="1"/>
          </p:cNvSpPr>
          <p:nvPr>
            <p:ph type="body" sz="quarter" idx="30"/>
          </p:nvPr>
        </p:nvSpPr>
        <p:spPr>
          <a:xfrm>
            <a:off x="957307" y="1012972"/>
            <a:ext cx="4206219" cy="1230649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7000">
                <a:solidFill>
                  <a:srgbClr val="2E33B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페이지 제목</a:t>
            </a:r>
          </a:p>
        </p:txBody>
      </p:sp>
      <p:sp>
        <p:nvSpPr>
          <p:cNvPr id="124" name="페이지 소제목"/>
          <p:cNvSpPr txBox="1">
            <a:spLocks noGrp="1"/>
          </p:cNvSpPr>
          <p:nvPr>
            <p:ph type="body" sz="quarter" idx="31"/>
          </p:nvPr>
        </p:nvSpPr>
        <p:spPr>
          <a:xfrm>
            <a:off x="1014681" y="2252380"/>
            <a:ext cx="2544752" cy="666125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3500" b="0">
                <a:solidFill>
                  <a:srgbClr val="5E5E5E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페이지 소제목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페이지-일정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이미지" descr="이미지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378" y="12807214"/>
            <a:ext cx="2671008" cy="532240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선"/>
          <p:cNvSpPr/>
          <p:nvPr/>
        </p:nvSpPr>
        <p:spPr>
          <a:xfrm>
            <a:off x="932004" y="12573754"/>
            <a:ext cx="22519993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33" name="슬라이드 번호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34" name="선"/>
          <p:cNvSpPr/>
          <p:nvPr/>
        </p:nvSpPr>
        <p:spPr>
          <a:xfrm>
            <a:off x="2533337" y="6847242"/>
            <a:ext cx="19610270" cy="1"/>
          </a:xfrm>
          <a:prstGeom prst="line">
            <a:avLst/>
          </a:prstGeom>
          <a:ln w="76200">
            <a:solidFill>
              <a:srgbClr val="2E33B5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35" name="원"/>
          <p:cNvSpPr>
            <a:spLocks noGrp="1"/>
          </p:cNvSpPr>
          <p:nvPr>
            <p:ph type="body" sz="quarter" idx="21"/>
          </p:nvPr>
        </p:nvSpPr>
        <p:spPr>
          <a:xfrm>
            <a:off x="1492089" y="5911689"/>
            <a:ext cx="1892622" cy="1892622"/>
          </a:xfrm>
          <a:prstGeom prst="ellipse">
            <a:avLst/>
          </a:prstGeom>
          <a:solidFill>
            <a:srgbClr val="2E33B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36" name="1"/>
          <p:cNvSpPr txBox="1">
            <a:spLocks noGrp="1"/>
          </p:cNvSpPr>
          <p:nvPr>
            <p:ph type="body" sz="quarter" idx="22"/>
          </p:nvPr>
        </p:nvSpPr>
        <p:spPr>
          <a:xfrm>
            <a:off x="2257644" y="6540500"/>
            <a:ext cx="361511" cy="635000"/>
          </a:xfrm>
          <a:prstGeom prst="rect">
            <a:avLst/>
          </a:prstGeom>
        </p:spPr>
        <p:txBody>
          <a:bodyPr wrap="none" anchor="ctr">
            <a:spAutoFit/>
          </a:bodyPr>
          <a:lstStyle>
            <a:lvl1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1</a:t>
            </a:r>
          </a:p>
        </p:txBody>
      </p:sp>
      <p:sp>
        <p:nvSpPr>
          <p:cNvPr id="137" name="원"/>
          <p:cNvSpPr>
            <a:spLocks noGrp="1"/>
          </p:cNvSpPr>
          <p:nvPr>
            <p:ph type="body" sz="quarter" idx="23"/>
          </p:nvPr>
        </p:nvSpPr>
        <p:spPr>
          <a:xfrm>
            <a:off x="4743289" y="5911689"/>
            <a:ext cx="1892622" cy="1892622"/>
          </a:xfrm>
          <a:prstGeom prst="ellipse">
            <a:avLst/>
          </a:prstGeom>
          <a:solidFill>
            <a:srgbClr val="2E33B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38" name="2"/>
          <p:cNvSpPr txBox="1">
            <a:spLocks noGrp="1"/>
          </p:cNvSpPr>
          <p:nvPr>
            <p:ph type="body" sz="quarter" idx="24"/>
          </p:nvPr>
        </p:nvSpPr>
        <p:spPr>
          <a:xfrm>
            <a:off x="5508844" y="6540500"/>
            <a:ext cx="361511" cy="635000"/>
          </a:xfrm>
          <a:prstGeom prst="rect">
            <a:avLst/>
          </a:prstGeom>
        </p:spPr>
        <p:txBody>
          <a:bodyPr wrap="none" anchor="ctr">
            <a:spAutoFit/>
          </a:bodyPr>
          <a:lstStyle>
            <a:lvl1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2</a:t>
            </a:r>
          </a:p>
        </p:txBody>
      </p:sp>
      <p:sp>
        <p:nvSpPr>
          <p:cNvPr id="139" name="원"/>
          <p:cNvSpPr>
            <a:spLocks noGrp="1"/>
          </p:cNvSpPr>
          <p:nvPr>
            <p:ph type="body" sz="quarter" idx="25"/>
          </p:nvPr>
        </p:nvSpPr>
        <p:spPr>
          <a:xfrm>
            <a:off x="7994489" y="5911689"/>
            <a:ext cx="1892622" cy="1892622"/>
          </a:xfrm>
          <a:prstGeom prst="ellipse">
            <a:avLst/>
          </a:prstGeom>
          <a:solidFill>
            <a:srgbClr val="2E33B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40" name="3"/>
          <p:cNvSpPr txBox="1">
            <a:spLocks noGrp="1"/>
          </p:cNvSpPr>
          <p:nvPr>
            <p:ph type="body" sz="quarter" idx="26"/>
          </p:nvPr>
        </p:nvSpPr>
        <p:spPr>
          <a:xfrm>
            <a:off x="8760045" y="6540500"/>
            <a:ext cx="361510" cy="635000"/>
          </a:xfrm>
          <a:prstGeom prst="rect">
            <a:avLst/>
          </a:prstGeom>
        </p:spPr>
        <p:txBody>
          <a:bodyPr wrap="none" anchor="ctr">
            <a:spAutoFit/>
          </a:bodyPr>
          <a:lstStyle>
            <a:lvl1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3</a:t>
            </a:r>
          </a:p>
        </p:txBody>
      </p:sp>
      <p:sp>
        <p:nvSpPr>
          <p:cNvPr id="141" name="원"/>
          <p:cNvSpPr>
            <a:spLocks noGrp="1"/>
          </p:cNvSpPr>
          <p:nvPr>
            <p:ph type="body" sz="quarter" idx="27"/>
          </p:nvPr>
        </p:nvSpPr>
        <p:spPr>
          <a:xfrm>
            <a:off x="11245689" y="5911689"/>
            <a:ext cx="1892622" cy="1892622"/>
          </a:xfrm>
          <a:prstGeom prst="ellipse">
            <a:avLst/>
          </a:prstGeom>
          <a:solidFill>
            <a:srgbClr val="2E33B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42" name="4"/>
          <p:cNvSpPr txBox="1">
            <a:spLocks noGrp="1"/>
          </p:cNvSpPr>
          <p:nvPr>
            <p:ph type="body" sz="quarter" idx="28"/>
          </p:nvPr>
        </p:nvSpPr>
        <p:spPr>
          <a:xfrm>
            <a:off x="12011245" y="6540500"/>
            <a:ext cx="361510" cy="635000"/>
          </a:xfrm>
          <a:prstGeom prst="rect">
            <a:avLst/>
          </a:prstGeom>
        </p:spPr>
        <p:txBody>
          <a:bodyPr wrap="none" anchor="ctr">
            <a:spAutoFit/>
          </a:bodyPr>
          <a:lstStyle>
            <a:lvl1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4</a:t>
            </a:r>
          </a:p>
        </p:txBody>
      </p:sp>
      <p:sp>
        <p:nvSpPr>
          <p:cNvPr id="143" name="원"/>
          <p:cNvSpPr>
            <a:spLocks noGrp="1"/>
          </p:cNvSpPr>
          <p:nvPr>
            <p:ph type="body" sz="quarter" idx="29"/>
          </p:nvPr>
        </p:nvSpPr>
        <p:spPr>
          <a:xfrm>
            <a:off x="14496888" y="5911689"/>
            <a:ext cx="1892623" cy="1892622"/>
          </a:xfrm>
          <a:prstGeom prst="ellipse">
            <a:avLst/>
          </a:prstGeom>
          <a:solidFill>
            <a:srgbClr val="2E33B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44" name="5"/>
          <p:cNvSpPr txBox="1">
            <a:spLocks noGrp="1"/>
          </p:cNvSpPr>
          <p:nvPr>
            <p:ph type="body" sz="quarter" idx="30"/>
          </p:nvPr>
        </p:nvSpPr>
        <p:spPr>
          <a:xfrm>
            <a:off x="15262443" y="6540500"/>
            <a:ext cx="361511" cy="635000"/>
          </a:xfrm>
          <a:prstGeom prst="rect">
            <a:avLst/>
          </a:prstGeom>
        </p:spPr>
        <p:txBody>
          <a:bodyPr wrap="none" anchor="ctr">
            <a:spAutoFit/>
          </a:bodyPr>
          <a:lstStyle>
            <a:lvl1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5</a:t>
            </a:r>
          </a:p>
        </p:txBody>
      </p:sp>
      <p:sp>
        <p:nvSpPr>
          <p:cNvPr id="145" name="원"/>
          <p:cNvSpPr>
            <a:spLocks noGrp="1"/>
          </p:cNvSpPr>
          <p:nvPr>
            <p:ph type="body" sz="quarter" idx="31"/>
          </p:nvPr>
        </p:nvSpPr>
        <p:spPr>
          <a:xfrm>
            <a:off x="17748088" y="5911689"/>
            <a:ext cx="1892623" cy="1892622"/>
          </a:xfrm>
          <a:prstGeom prst="ellipse">
            <a:avLst/>
          </a:prstGeom>
          <a:solidFill>
            <a:srgbClr val="2E33B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46" name="6"/>
          <p:cNvSpPr txBox="1">
            <a:spLocks noGrp="1"/>
          </p:cNvSpPr>
          <p:nvPr>
            <p:ph type="body" sz="quarter" idx="32"/>
          </p:nvPr>
        </p:nvSpPr>
        <p:spPr>
          <a:xfrm>
            <a:off x="18513645" y="6540500"/>
            <a:ext cx="361510" cy="635000"/>
          </a:xfrm>
          <a:prstGeom prst="rect">
            <a:avLst/>
          </a:prstGeom>
        </p:spPr>
        <p:txBody>
          <a:bodyPr wrap="none" anchor="ctr">
            <a:spAutoFit/>
          </a:bodyPr>
          <a:lstStyle>
            <a:lvl1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6</a:t>
            </a:r>
          </a:p>
        </p:txBody>
      </p:sp>
      <p:sp>
        <p:nvSpPr>
          <p:cNvPr id="147" name="원"/>
          <p:cNvSpPr>
            <a:spLocks noGrp="1"/>
          </p:cNvSpPr>
          <p:nvPr>
            <p:ph type="body" sz="quarter" idx="33"/>
          </p:nvPr>
        </p:nvSpPr>
        <p:spPr>
          <a:xfrm>
            <a:off x="20999288" y="5911689"/>
            <a:ext cx="1892623" cy="1892622"/>
          </a:xfrm>
          <a:prstGeom prst="ellipse">
            <a:avLst/>
          </a:prstGeom>
          <a:solidFill>
            <a:srgbClr val="2E33B5"/>
          </a:solidFill>
        </p:spPr>
        <p:txBody>
          <a:bodyPr anchor="ctr">
            <a:no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48" name="7"/>
          <p:cNvSpPr txBox="1">
            <a:spLocks noGrp="1"/>
          </p:cNvSpPr>
          <p:nvPr>
            <p:ph type="body" sz="quarter" idx="34"/>
          </p:nvPr>
        </p:nvSpPr>
        <p:spPr>
          <a:xfrm>
            <a:off x="21764845" y="6540500"/>
            <a:ext cx="361510" cy="635000"/>
          </a:xfrm>
          <a:prstGeom prst="rect">
            <a:avLst/>
          </a:prstGeom>
        </p:spPr>
        <p:txBody>
          <a:bodyPr wrap="none" anchor="ctr">
            <a:spAutoFit/>
          </a:bodyPr>
          <a:lstStyle>
            <a:lvl1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7</a:t>
            </a:r>
          </a:p>
        </p:txBody>
      </p:sp>
      <p:sp>
        <p:nvSpPr>
          <p:cNvPr id="149" name="순서를 설명하는…"/>
          <p:cNvSpPr txBox="1">
            <a:spLocks noGrp="1"/>
          </p:cNvSpPr>
          <p:nvPr>
            <p:ph type="body" sz="quarter" idx="35"/>
          </p:nvPr>
        </p:nvSpPr>
        <p:spPr>
          <a:xfrm>
            <a:off x="1212219" y="8119822"/>
            <a:ext cx="2487825" cy="11096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2438338">
              <a:lnSpc>
                <a:spcPct val="150000"/>
              </a:lnSpc>
              <a:defRPr sz="2500" b="0">
                <a:latin typeface="+mn-lt"/>
                <a:ea typeface="+mn-ea"/>
                <a:cs typeface="+mn-cs"/>
                <a:sym typeface="Helvetica"/>
              </a:defRPr>
            </a:pPr>
            <a:r>
              <a:t>순서를 설명하는</a:t>
            </a:r>
          </a:p>
          <a:p>
            <a:pPr algn="ctr" defTabSz="2438338">
              <a:lnSpc>
                <a:spcPct val="150000"/>
              </a:lnSpc>
              <a:defRPr sz="2500" b="0">
                <a:latin typeface="+mn-lt"/>
                <a:ea typeface="+mn-ea"/>
                <a:cs typeface="+mn-cs"/>
                <a:sym typeface="Helvetica"/>
              </a:defRPr>
            </a:pPr>
            <a:r>
              <a:t>내용을 입력하세요.</a:t>
            </a:r>
          </a:p>
        </p:txBody>
      </p:sp>
      <p:sp>
        <p:nvSpPr>
          <p:cNvPr id="150" name="순서를 설명하는…"/>
          <p:cNvSpPr txBox="1">
            <a:spLocks noGrp="1"/>
          </p:cNvSpPr>
          <p:nvPr>
            <p:ph type="body" sz="quarter" idx="36"/>
          </p:nvPr>
        </p:nvSpPr>
        <p:spPr>
          <a:xfrm>
            <a:off x="4482544" y="4683363"/>
            <a:ext cx="2487824" cy="11096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2438338">
              <a:lnSpc>
                <a:spcPct val="150000"/>
              </a:lnSpc>
              <a:defRPr sz="2500" b="0">
                <a:latin typeface="+mn-lt"/>
                <a:ea typeface="+mn-ea"/>
                <a:cs typeface="+mn-cs"/>
                <a:sym typeface="Helvetica"/>
              </a:defRPr>
            </a:pPr>
            <a:r>
              <a:t>순서를 설명하는</a:t>
            </a:r>
          </a:p>
          <a:p>
            <a:pPr algn="ctr" defTabSz="2438338">
              <a:lnSpc>
                <a:spcPct val="150000"/>
              </a:lnSpc>
              <a:defRPr sz="2500" b="0">
                <a:latin typeface="+mn-lt"/>
                <a:ea typeface="+mn-ea"/>
                <a:cs typeface="+mn-cs"/>
                <a:sym typeface="Helvetica"/>
              </a:defRPr>
            </a:pPr>
            <a:r>
              <a:t>내용을 입력하세요.</a:t>
            </a:r>
          </a:p>
        </p:txBody>
      </p:sp>
      <p:sp>
        <p:nvSpPr>
          <p:cNvPr id="151" name="순서를 설명하는…"/>
          <p:cNvSpPr txBox="1">
            <a:spLocks noGrp="1"/>
          </p:cNvSpPr>
          <p:nvPr>
            <p:ph type="body" sz="quarter" idx="37"/>
          </p:nvPr>
        </p:nvSpPr>
        <p:spPr>
          <a:xfrm>
            <a:off x="7727319" y="8119822"/>
            <a:ext cx="2487825" cy="11096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2438338">
              <a:lnSpc>
                <a:spcPct val="150000"/>
              </a:lnSpc>
              <a:defRPr sz="2500" b="0">
                <a:latin typeface="+mn-lt"/>
                <a:ea typeface="+mn-ea"/>
                <a:cs typeface="+mn-cs"/>
                <a:sym typeface="Helvetica"/>
              </a:defRPr>
            </a:pPr>
            <a:r>
              <a:t>순서를 설명하는</a:t>
            </a:r>
          </a:p>
          <a:p>
            <a:pPr algn="ctr" defTabSz="2438338">
              <a:lnSpc>
                <a:spcPct val="150000"/>
              </a:lnSpc>
              <a:defRPr sz="2500" b="0">
                <a:latin typeface="+mn-lt"/>
                <a:ea typeface="+mn-ea"/>
                <a:cs typeface="+mn-cs"/>
                <a:sym typeface="Helvetica"/>
              </a:defRPr>
            </a:pPr>
            <a:r>
              <a:t>내용을 입력하세요.</a:t>
            </a:r>
          </a:p>
        </p:txBody>
      </p:sp>
      <p:sp>
        <p:nvSpPr>
          <p:cNvPr id="152" name="순서를 설명하는…"/>
          <p:cNvSpPr txBox="1">
            <a:spLocks noGrp="1"/>
          </p:cNvSpPr>
          <p:nvPr>
            <p:ph type="body" sz="quarter" idx="38"/>
          </p:nvPr>
        </p:nvSpPr>
        <p:spPr>
          <a:xfrm>
            <a:off x="10997644" y="4683363"/>
            <a:ext cx="2487824" cy="11096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2438338">
              <a:lnSpc>
                <a:spcPct val="150000"/>
              </a:lnSpc>
              <a:defRPr sz="2500" b="0">
                <a:latin typeface="+mn-lt"/>
                <a:ea typeface="+mn-ea"/>
                <a:cs typeface="+mn-cs"/>
                <a:sym typeface="Helvetica"/>
              </a:defRPr>
            </a:pPr>
            <a:r>
              <a:t>순서를 설명하는</a:t>
            </a:r>
          </a:p>
          <a:p>
            <a:pPr algn="ctr" defTabSz="2438338">
              <a:lnSpc>
                <a:spcPct val="150000"/>
              </a:lnSpc>
              <a:defRPr sz="2500" b="0">
                <a:latin typeface="+mn-lt"/>
                <a:ea typeface="+mn-ea"/>
                <a:cs typeface="+mn-cs"/>
                <a:sym typeface="Helvetica"/>
              </a:defRPr>
            </a:pPr>
            <a:r>
              <a:t>내용을 입력하세요.</a:t>
            </a:r>
          </a:p>
        </p:txBody>
      </p:sp>
      <p:sp>
        <p:nvSpPr>
          <p:cNvPr id="153" name="순서를 설명하는…"/>
          <p:cNvSpPr txBox="1">
            <a:spLocks noGrp="1"/>
          </p:cNvSpPr>
          <p:nvPr>
            <p:ph type="body" sz="quarter" idx="39"/>
          </p:nvPr>
        </p:nvSpPr>
        <p:spPr>
          <a:xfrm>
            <a:off x="14242420" y="8119822"/>
            <a:ext cx="2487824" cy="11096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2438338">
              <a:lnSpc>
                <a:spcPct val="150000"/>
              </a:lnSpc>
              <a:defRPr sz="2500" b="0">
                <a:latin typeface="+mn-lt"/>
                <a:ea typeface="+mn-ea"/>
                <a:cs typeface="+mn-cs"/>
                <a:sym typeface="Helvetica"/>
              </a:defRPr>
            </a:pPr>
            <a:r>
              <a:t>순서를 설명하는</a:t>
            </a:r>
          </a:p>
          <a:p>
            <a:pPr algn="ctr" defTabSz="2438338">
              <a:lnSpc>
                <a:spcPct val="150000"/>
              </a:lnSpc>
              <a:defRPr sz="2500" b="0">
                <a:latin typeface="+mn-lt"/>
                <a:ea typeface="+mn-ea"/>
                <a:cs typeface="+mn-cs"/>
                <a:sym typeface="Helvetica"/>
              </a:defRPr>
            </a:pPr>
            <a:r>
              <a:t>내용을 입력하세요.</a:t>
            </a:r>
          </a:p>
        </p:txBody>
      </p:sp>
      <p:sp>
        <p:nvSpPr>
          <p:cNvPr id="154" name="순서를 설명하는…"/>
          <p:cNvSpPr txBox="1">
            <a:spLocks noGrp="1"/>
          </p:cNvSpPr>
          <p:nvPr>
            <p:ph type="body" sz="quarter" idx="40"/>
          </p:nvPr>
        </p:nvSpPr>
        <p:spPr>
          <a:xfrm>
            <a:off x="17512744" y="4683363"/>
            <a:ext cx="2487825" cy="11096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2438338">
              <a:lnSpc>
                <a:spcPct val="150000"/>
              </a:lnSpc>
              <a:defRPr sz="2500" b="0">
                <a:latin typeface="+mn-lt"/>
                <a:ea typeface="+mn-ea"/>
                <a:cs typeface="+mn-cs"/>
                <a:sym typeface="Helvetica"/>
              </a:defRPr>
            </a:pPr>
            <a:r>
              <a:t>순서를 설명하는</a:t>
            </a:r>
          </a:p>
          <a:p>
            <a:pPr algn="ctr" defTabSz="2438338">
              <a:lnSpc>
                <a:spcPct val="150000"/>
              </a:lnSpc>
              <a:defRPr sz="2500" b="0">
                <a:latin typeface="+mn-lt"/>
                <a:ea typeface="+mn-ea"/>
                <a:cs typeface="+mn-cs"/>
                <a:sym typeface="Helvetica"/>
              </a:defRPr>
            </a:pPr>
            <a:r>
              <a:t>내용을 입력하세요.</a:t>
            </a:r>
          </a:p>
        </p:txBody>
      </p:sp>
      <p:sp>
        <p:nvSpPr>
          <p:cNvPr id="155" name="순서를 설명하는…"/>
          <p:cNvSpPr txBox="1">
            <a:spLocks noGrp="1"/>
          </p:cNvSpPr>
          <p:nvPr>
            <p:ph type="body" sz="quarter" idx="41"/>
          </p:nvPr>
        </p:nvSpPr>
        <p:spPr>
          <a:xfrm>
            <a:off x="20757520" y="8119822"/>
            <a:ext cx="2487824" cy="11096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2438338">
              <a:lnSpc>
                <a:spcPct val="150000"/>
              </a:lnSpc>
              <a:defRPr sz="2500" b="0">
                <a:latin typeface="+mn-lt"/>
                <a:ea typeface="+mn-ea"/>
                <a:cs typeface="+mn-cs"/>
                <a:sym typeface="Helvetica"/>
              </a:defRPr>
            </a:pPr>
            <a:r>
              <a:t>순서를 설명하는</a:t>
            </a:r>
          </a:p>
          <a:p>
            <a:pPr algn="ctr" defTabSz="2438338">
              <a:lnSpc>
                <a:spcPct val="150000"/>
              </a:lnSpc>
              <a:defRPr sz="2500" b="0">
                <a:latin typeface="+mn-lt"/>
                <a:ea typeface="+mn-ea"/>
                <a:cs typeface="+mn-cs"/>
                <a:sym typeface="Helvetica"/>
              </a:defRPr>
            </a:pPr>
            <a:r>
              <a:t>내용을 입력하세요.</a:t>
            </a:r>
          </a:p>
        </p:txBody>
      </p:sp>
      <p:sp>
        <p:nvSpPr>
          <p:cNvPr id="156" name="페이지 제목"/>
          <p:cNvSpPr txBox="1">
            <a:spLocks noGrp="1"/>
          </p:cNvSpPr>
          <p:nvPr>
            <p:ph type="body" sz="quarter" idx="42"/>
          </p:nvPr>
        </p:nvSpPr>
        <p:spPr>
          <a:xfrm>
            <a:off x="957307" y="1012972"/>
            <a:ext cx="4206219" cy="1230649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7000">
                <a:solidFill>
                  <a:srgbClr val="2E33B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페이지 제목</a:t>
            </a:r>
          </a:p>
        </p:txBody>
      </p:sp>
      <p:sp>
        <p:nvSpPr>
          <p:cNvPr id="157" name="페이지 소제목"/>
          <p:cNvSpPr txBox="1">
            <a:spLocks noGrp="1"/>
          </p:cNvSpPr>
          <p:nvPr>
            <p:ph type="body" sz="quarter" idx="43"/>
          </p:nvPr>
        </p:nvSpPr>
        <p:spPr>
          <a:xfrm>
            <a:off x="1014681" y="2252380"/>
            <a:ext cx="2544752" cy="666125"/>
          </a:xfrm>
          <a:prstGeom prst="rect">
            <a:avLst/>
          </a:prstGeom>
        </p:spPr>
        <p:txBody>
          <a:bodyPr wrap="none">
            <a:spAutoFit/>
          </a:bodyPr>
          <a:lstStyle>
            <a:lvl1pPr defTabSz="2438338">
              <a:lnSpc>
                <a:spcPct val="150000"/>
              </a:lnSpc>
              <a:defRPr sz="3500" b="0">
                <a:solidFill>
                  <a:srgbClr val="5E5E5E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페이지 소제목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33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프레젠테이션 제목"/>
          <p:cNvSpPr txBox="1">
            <a:spLocks noGrp="1"/>
          </p:cNvSpPr>
          <p:nvPr>
            <p:ph type="title" hasCustomPrompt="1"/>
          </p:nvPr>
        </p:nvSpPr>
        <p:spPr>
          <a:xfrm>
            <a:off x="-15470247" y="12787583"/>
            <a:ext cx="21971004" cy="464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프레젠테이션 제목</a:t>
            </a:r>
          </a:p>
        </p:txBody>
      </p:sp>
      <p:sp>
        <p:nvSpPr>
          <p:cNvPr id="3" name="본문 첫 번째 줄…"/>
          <p:cNvSpPr txBox="1">
            <a:spLocks noGrp="1"/>
          </p:cNvSpPr>
          <p:nvPr>
            <p:ph type="body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프레젠테이션 부제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23081629" y="12860354"/>
            <a:ext cx="368574" cy="3810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 defTabSz="584200">
              <a:lnSpc>
                <a:spcPct val="100000"/>
              </a:lnSpc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l" defTabSz="2438338" rtl="0" latinLnBrk="0">
        <a:lnSpc>
          <a:spcPct val="15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457200" algn="l" defTabSz="2438338" rtl="0" latinLnBrk="0">
        <a:lnSpc>
          <a:spcPct val="15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914400" algn="l" defTabSz="2438338" rtl="0" latinLnBrk="0">
        <a:lnSpc>
          <a:spcPct val="15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1371600" algn="l" defTabSz="2438338" rtl="0" latinLnBrk="0">
        <a:lnSpc>
          <a:spcPct val="15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1828800" algn="l" defTabSz="2438338" rtl="0" latinLnBrk="0">
        <a:lnSpc>
          <a:spcPct val="15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2286000" algn="l" defTabSz="2438338" rtl="0" latinLnBrk="0">
        <a:lnSpc>
          <a:spcPct val="15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2743200" algn="l" defTabSz="2438338" rtl="0" latinLnBrk="0">
        <a:lnSpc>
          <a:spcPct val="15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3200400" algn="l" defTabSz="2438338" rtl="0" latinLnBrk="0">
        <a:lnSpc>
          <a:spcPct val="15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3657600" algn="l" defTabSz="2438338" rtl="0" latinLnBrk="0">
        <a:lnSpc>
          <a:spcPct val="15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"/>
        </a:defRPr>
      </a:lvl9pPr>
    </p:titleStyle>
    <p:body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9144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13716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18288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22860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2743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32004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36576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457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914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1371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18288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2286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2743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3200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3657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B9187733-2937-CADB-D69A-308147B238E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10" r="9335"/>
          <a:stretch/>
        </p:blipFill>
        <p:spPr>
          <a:xfrm>
            <a:off x="554181" y="3862895"/>
            <a:ext cx="23275637" cy="6572102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환영합니다"/>
          <p:cNvSpPr txBox="1">
            <a:spLocks noGrp="1"/>
          </p:cNvSpPr>
          <p:nvPr>
            <p:ph type="body" idx="21"/>
          </p:nvPr>
        </p:nvSpPr>
        <p:spPr>
          <a:xfrm>
            <a:off x="9615536" y="3603325"/>
            <a:ext cx="5406929" cy="2006960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환영합니다</a:t>
            </a:r>
            <a:r>
              <a:rPr lang="en-US" altLang="ko-KR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!</a:t>
            </a:r>
            <a:endParaRPr dirty="0">
              <a:latin typeface="Apple SD Gothic Neo" panose="02000300000000000000" pitchFamily="2" charset="-127"/>
              <a:ea typeface="Apple SD Gothic Neo" panose="02000300000000000000" pitchFamily="2" charset="-127"/>
            </a:endParaRPr>
          </a:p>
        </p:txBody>
      </p:sp>
      <p:sp>
        <p:nvSpPr>
          <p:cNvPr id="219" name="지금, 여러분이 이 지원서를 열어본 것만으로도, ‘나를 위한 시간’을 가지는데 충분한 열정이 느껴지고 있어요!…"/>
          <p:cNvSpPr txBox="1"/>
          <p:nvPr/>
        </p:nvSpPr>
        <p:spPr>
          <a:xfrm>
            <a:off x="7661913" y="5526512"/>
            <a:ext cx="9060173" cy="4369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>
              <a:defRPr>
                <a:solidFill>
                  <a:srgbClr val="5E5E5E"/>
                </a:solidFill>
              </a:defRPr>
            </a:pP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지금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,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여러분이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이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지원서를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열어본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것만으로도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,</a:t>
            </a:r>
            <a:b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</a:b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‘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나를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위한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시간’을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가지는데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충분한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열정이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느껴지고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있어요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!</a:t>
            </a:r>
          </a:p>
          <a:p>
            <a:pPr algn="ctr">
              <a:defRPr>
                <a:solidFill>
                  <a:srgbClr val="5E5E5E"/>
                </a:solidFill>
              </a:defRPr>
            </a:pP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지금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마음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그대로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,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아래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사전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미션지를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작성해주세요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!</a:t>
            </a:r>
            <a:b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</a:br>
            <a:endParaRPr dirty="0">
              <a:latin typeface="Apple SD Gothic Neo Medium" panose="02000300000000000000" pitchFamily="2" charset="-127"/>
              <a:ea typeface="Apple SD Gothic Neo Medium" panose="02000300000000000000" pitchFamily="2" charset="-127"/>
            </a:endParaRPr>
          </a:p>
          <a:p>
            <a:pPr algn="ctr">
              <a:defRPr>
                <a:solidFill>
                  <a:srgbClr val="5E5E5E"/>
                </a:solidFill>
              </a:defRPr>
            </a:pP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작성을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마치면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,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아래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이메일로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접수해주시면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됩니다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!</a:t>
            </a:r>
            <a:b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</a:br>
            <a:r>
              <a:rPr sz="3800" u="sng" dirty="0" err="1">
                <a:highlight>
                  <a:srgbClr val="FFFF00"/>
                </a:highlight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yv@youthvoice.or.kr</a:t>
            </a:r>
            <a:endParaRPr sz="3800" u="sng" dirty="0">
              <a:highlight>
                <a:srgbClr val="FFFF00"/>
              </a:highlight>
              <a:latin typeface="Apple SD Gothic Neo Medium" panose="02000300000000000000" pitchFamily="2" charset="-127"/>
              <a:ea typeface="Apple SD Gothic Neo Medium" panose="02000300000000000000" pitchFamily="2" charset="-127"/>
            </a:endParaRPr>
          </a:p>
        </p:txBody>
      </p:sp>
      <p:pic>
        <p:nvPicPr>
          <p:cNvPr id="9" name="이미지" descr="이미지">
            <a:extLst>
              <a:ext uri="{FF2B5EF4-FFF2-40B4-BE49-F238E27FC236}">
                <a16:creationId xmlns:a16="http://schemas.microsoft.com/office/drawing/2014/main" id="{36988C2A-833E-02B7-89AD-6C6FC3D41198}"/>
              </a:ext>
            </a:extLst>
          </p:cNvPr>
          <p:cNvPicPr>
            <a:picLocks noGrp="1" noChangeAspect="1"/>
          </p:cNvPicPr>
          <p:nvPr>
            <p:ph type="pic" idx="22"/>
          </p:nvPr>
        </p:nvPicPr>
        <p:blipFill>
          <a:blip r:embed="rId2"/>
          <a:srcRect/>
          <a:stretch>
            <a:fillRect/>
          </a:stretch>
        </p:blipFill>
        <p:spPr>
          <a:xfrm>
            <a:off x="159404" y="-873056"/>
            <a:ext cx="24319192" cy="15716112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23208766" y="12860354"/>
            <a:ext cx="241437" cy="3810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3</a:t>
            </a:fld>
            <a:endParaRPr/>
          </a:p>
        </p:txBody>
      </p:sp>
      <p:sp>
        <p:nvSpPr>
          <p:cNvPr id="226" name="나를 설명하는 3가지 단어와 그 이유를 작성해주세요! (글/ 그림/ 영상 모두 가능)"/>
          <p:cNvSpPr txBox="1">
            <a:spLocks noGrp="1"/>
          </p:cNvSpPr>
          <p:nvPr>
            <p:ph type="body" idx="25"/>
          </p:nvPr>
        </p:nvSpPr>
        <p:spPr>
          <a:xfrm>
            <a:off x="3281845" y="8961310"/>
            <a:ext cx="4280018" cy="2122376"/>
          </a:xfrm>
          <a:prstGeom prst="rect">
            <a:avLst/>
          </a:prstGeom>
        </p:spPr>
        <p:txBody>
          <a:bodyPr/>
          <a:lstStyle/>
          <a:p>
            <a:pPr algn="ctr" defTabSz="2438338">
              <a:lnSpc>
                <a:spcPct val="150000"/>
              </a:lnSpc>
              <a:defRPr sz="3000" b="0">
                <a:solidFill>
                  <a:srgbClr val="797979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b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나를 설명하는 3가지 단어와</a:t>
            </a:r>
            <a:br>
              <a:rPr b="0">
                <a:latin typeface="Apple SD Gothic Neo" panose="02000300000000000000" pitchFamily="2" charset="-127"/>
                <a:ea typeface="Apple SD Gothic Neo" panose="02000300000000000000" pitchFamily="2" charset="-127"/>
              </a:rPr>
            </a:br>
            <a:r>
              <a:rPr b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그 이유를 작성해주세요!</a:t>
            </a:r>
            <a:br>
              <a:rPr b="0">
                <a:latin typeface="Apple SD Gothic Neo" panose="02000300000000000000" pitchFamily="2" charset="-127"/>
                <a:ea typeface="Apple SD Gothic Neo" panose="02000300000000000000" pitchFamily="2" charset="-127"/>
              </a:rPr>
            </a:br>
            <a:r>
              <a:rPr b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(글/ 그림/ 영상 모두 가능)</a:t>
            </a:r>
          </a:p>
        </p:txBody>
      </p:sp>
      <p:sp>
        <p:nvSpPr>
          <p:cNvPr id="227" name="지원자가 생각하는 ‘나다움’, ‘나다운 삶’은 어떤 것인가요?"/>
          <p:cNvSpPr txBox="1">
            <a:spLocks noGrp="1"/>
          </p:cNvSpPr>
          <p:nvPr>
            <p:ph type="body" idx="26"/>
          </p:nvPr>
        </p:nvSpPr>
        <p:spPr>
          <a:xfrm>
            <a:off x="10518465" y="8961311"/>
            <a:ext cx="3347070" cy="2122376"/>
          </a:xfrm>
          <a:prstGeom prst="rect">
            <a:avLst/>
          </a:prstGeom>
        </p:spPr>
        <p:txBody>
          <a:bodyPr/>
          <a:lstStyle/>
          <a:p>
            <a:pPr algn="ctr" defTabSz="2438338">
              <a:lnSpc>
                <a:spcPct val="150000"/>
              </a:lnSpc>
              <a:defRPr sz="3000" b="0">
                <a:solidFill>
                  <a:srgbClr val="797979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b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지원자가 생각하는</a:t>
            </a:r>
            <a:br>
              <a:rPr b="0">
                <a:latin typeface="Apple SD Gothic Neo" panose="02000300000000000000" pitchFamily="2" charset="-127"/>
                <a:ea typeface="Apple SD Gothic Neo" panose="02000300000000000000" pitchFamily="2" charset="-127"/>
              </a:rPr>
            </a:br>
            <a:r>
              <a:rPr b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‘나다움’, ‘나다운 삶’은</a:t>
            </a:r>
            <a:br>
              <a:rPr b="0">
                <a:latin typeface="Apple SD Gothic Neo" panose="02000300000000000000" pitchFamily="2" charset="-127"/>
                <a:ea typeface="Apple SD Gothic Neo" panose="02000300000000000000" pitchFamily="2" charset="-127"/>
              </a:rPr>
            </a:br>
            <a:r>
              <a:rPr b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어떤 것인가요?</a:t>
            </a:r>
          </a:p>
        </p:txBody>
      </p:sp>
      <p:sp>
        <p:nvSpPr>
          <p:cNvPr id="228" name="이번 “TMI 프로젝트”로 해보고 싶은 것은 무엇인지, 어떤 ‘나’를 발견하고 어떻게 ‘표현’하고 싶은가요?"/>
          <p:cNvSpPr txBox="1">
            <a:spLocks noGrp="1"/>
          </p:cNvSpPr>
          <p:nvPr>
            <p:ph type="body" idx="27"/>
          </p:nvPr>
        </p:nvSpPr>
        <p:spPr>
          <a:xfrm>
            <a:off x="16817328" y="8961311"/>
            <a:ext cx="4289636" cy="3507370"/>
          </a:xfrm>
          <a:prstGeom prst="rect">
            <a:avLst/>
          </a:prstGeom>
        </p:spPr>
        <p:txBody>
          <a:bodyPr/>
          <a:lstStyle/>
          <a:p>
            <a:pPr algn="ctr" defTabSz="2438338">
              <a:lnSpc>
                <a:spcPct val="150000"/>
              </a:lnSpc>
              <a:defRPr sz="3000" b="0">
                <a:solidFill>
                  <a:srgbClr val="797979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b="0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이번</a:t>
            </a:r>
            <a:r>
              <a:rPr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“TMI </a:t>
            </a:r>
            <a:r>
              <a:rPr b="0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프로젝트”로</a:t>
            </a:r>
            <a:br>
              <a:rPr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</a:br>
            <a:r>
              <a:rPr b="0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해보고</a:t>
            </a:r>
            <a:r>
              <a:rPr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0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싶은</a:t>
            </a:r>
            <a:r>
              <a:rPr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0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것은</a:t>
            </a:r>
            <a:r>
              <a:rPr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0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무엇인지</a:t>
            </a:r>
            <a:r>
              <a:rPr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,</a:t>
            </a:r>
            <a:br>
              <a:rPr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</a:br>
            <a:r>
              <a:rPr b="0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어떤</a:t>
            </a:r>
            <a:r>
              <a:rPr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‘</a:t>
            </a:r>
            <a:r>
              <a:rPr b="0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나’를</a:t>
            </a:r>
            <a:r>
              <a:rPr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0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발견하고</a:t>
            </a:r>
            <a:br>
              <a:rPr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</a:br>
            <a:r>
              <a:rPr b="0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어떻게</a:t>
            </a:r>
            <a:r>
              <a:rPr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‘</a:t>
            </a:r>
            <a:r>
              <a:rPr b="0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표현’하고</a:t>
            </a:r>
            <a:r>
              <a:rPr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0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싶은가요</a:t>
            </a:r>
            <a:r>
              <a:rPr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?</a:t>
            </a:r>
            <a:br>
              <a:rPr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</a:br>
            <a:endParaRPr b="0" dirty="0">
              <a:latin typeface="Apple SD Gothic Neo" panose="02000300000000000000" pitchFamily="2" charset="-127"/>
              <a:ea typeface="Apple SD Gothic Neo" panose="02000300000000000000" pitchFamily="2" charset="-127"/>
            </a:endParaRPr>
          </a:p>
        </p:txBody>
      </p:sp>
      <p:sp>
        <p:nvSpPr>
          <p:cNvPr id="229" name="내가 생각하는…"/>
          <p:cNvSpPr txBox="1">
            <a:spLocks noGrp="1"/>
          </p:cNvSpPr>
          <p:nvPr>
            <p:ph type="body" idx="28"/>
          </p:nvPr>
        </p:nvSpPr>
        <p:spPr>
          <a:xfrm>
            <a:off x="10917612" y="5227313"/>
            <a:ext cx="2548775" cy="1651093"/>
          </a:xfrm>
          <a:prstGeom prst="rect">
            <a:avLst/>
          </a:prstGeom>
        </p:spPr>
        <p:txBody>
          <a:bodyPr/>
          <a:lstStyle/>
          <a:p>
            <a: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내가</a:t>
            </a:r>
            <a:r>
              <a:rPr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생각하는</a:t>
            </a:r>
            <a:endParaRPr dirty="0">
              <a:latin typeface="Apple SD Gothic Neo" panose="02000300000000000000" pitchFamily="2" charset="-127"/>
              <a:ea typeface="Apple SD Gothic Neo" panose="02000300000000000000" pitchFamily="2" charset="-127"/>
            </a:endParaRPr>
          </a:p>
          <a:p>
            <a: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‘</a:t>
            </a:r>
            <a:r>
              <a:rPr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나다움</a:t>
            </a:r>
            <a:r>
              <a:rPr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’ </a:t>
            </a:r>
            <a:r>
              <a:rPr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이란</a:t>
            </a:r>
            <a:r>
              <a:rPr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?</a:t>
            </a:r>
          </a:p>
        </p:txBody>
      </p:sp>
      <p:sp>
        <p:nvSpPr>
          <p:cNvPr id="230" name="TMI 프로젝트로, 해보고 싶은 것은?"/>
          <p:cNvSpPr txBox="1">
            <a:spLocks noGrp="1"/>
          </p:cNvSpPr>
          <p:nvPr>
            <p:ph type="body" idx="29"/>
          </p:nvPr>
        </p:nvSpPr>
        <p:spPr>
          <a:xfrm>
            <a:off x="17333495" y="5227313"/>
            <a:ext cx="3257302" cy="1651093"/>
          </a:xfrm>
          <a:prstGeom prst="rect">
            <a:avLst/>
          </a:prstGeom>
        </p:spPr>
        <p:txBody>
          <a:bodyPr/>
          <a:lstStyle/>
          <a:p>
            <a:pPr algn="ctr" defTabSz="2438338">
              <a:lnSpc>
                <a:spcPct val="150000"/>
              </a:lnSpc>
              <a:defRPr sz="35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>
                <a:latin typeface="Apple SD Gothic Neo" panose="02000300000000000000" pitchFamily="2" charset="-127"/>
                <a:ea typeface="Apple SD Gothic Neo" panose="02000300000000000000" pitchFamily="2" charset="-127"/>
              </a:rPr>
              <a:t>TMI 프로젝트로,</a:t>
            </a:r>
            <a:br>
              <a:rPr>
                <a:latin typeface="Apple SD Gothic Neo" panose="02000300000000000000" pitchFamily="2" charset="-127"/>
                <a:ea typeface="Apple SD Gothic Neo" panose="02000300000000000000" pitchFamily="2" charset="-127"/>
              </a:rPr>
            </a:br>
            <a:r>
              <a:rPr>
                <a:latin typeface="Apple SD Gothic Neo" panose="02000300000000000000" pitchFamily="2" charset="-127"/>
                <a:ea typeface="Apple SD Gothic Neo" panose="02000300000000000000" pitchFamily="2" charset="-127"/>
              </a:rPr>
              <a:t>해보고 싶은 것은?</a:t>
            </a:r>
          </a:p>
        </p:txBody>
      </p:sp>
      <p:sp>
        <p:nvSpPr>
          <p:cNvPr id="231" name="사전 미션"/>
          <p:cNvSpPr txBox="1">
            <a:spLocks noGrp="1"/>
          </p:cNvSpPr>
          <p:nvPr>
            <p:ph type="body" idx="30"/>
          </p:nvPr>
        </p:nvSpPr>
        <p:spPr>
          <a:xfrm>
            <a:off x="957307" y="1012972"/>
            <a:ext cx="3441648" cy="1583767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사전</a:t>
            </a:r>
            <a:r>
              <a:rPr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미션</a:t>
            </a:r>
            <a:endParaRPr dirty="0">
              <a:latin typeface="Apple SD Gothic Neo" panose="02000300000000000000" pitchFamily="2" charset="-127"/>
              <a:ea typeface="Apple SD Gothic Neo" panose="02000300000000000000" pitchFamily="2" charset="-127"/>
            </a:endParaRPr>
          </a:p>
        </p:txBody>
      </p:sp>
      <p:sp>
        <p:nvSpPr>
          <p:cNvPr id="2" name="원">
            <a:extLst>
              <a:ext uri="{FF2B5EF4-FFF2-40B4-BE49-F238E27FC236}">
                <a16:creationId xmlns:a16="http://schemas.microsoft.com/office/drawing/2014/main" id="{E9769CF2-7152-DBC6-AB57-45BC238D4FCB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3054979" y="3685984"/>
            <a:ext cx="4733751" cy="4733751"/>
          </a:xfrm>
          <a:prstGeom prst="ellipse">
            <a:avLst/>
          </a:prstGeom>
        </p:spPr>
        <p:txBody>
          <a:bodyPr/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lang="ko-KR" altLang="en-US" sz="3500" b="0"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자기소개</a:t>
            </a:r>
            <a:endParaRPr sz="3500" b="0" dirty="0">
              <a:latin typeface="Apple SD Gothic Neo Medium" panose="02000300000000000000" pitchFamily="2" charset="-127"/>
              <a:ea typeface="Apple SD Gothic Neo Medium" panose="02000300000000000000" pitchFamily="2" charset="-127"/>
            </a:endParaRPr>
          </a:p>
        </p:txBody>
      </p:sp>
      <p:sp>
        <p:nvSpPr>
          <p:cNvPr id="3" name="원">
            <a:extLst>
              <a:ext uri="{FF2B5EF4-FFF2-40B4-BE49-F238E27FC236}">
                <a16:creationId xmlns:a16="http://schemas.microsoft.com/office/drawing/2014/main" id="{F1AC660C-E10E-EDE3-D21F-73A4513C8EE7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9825125" y="3685984"/>
            <a:ext cx="4733751" cy="4733751"/>
          </a:xfrm>
          <a:prstGeom prst="ellipse">
            <a:avLst/>
          </a:prstGeom>
        </p:spPr>
        <p:txBody>
          <a:bodyPr/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lang="ko-KR" altLang="en-US" sz="3500"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내가 생각하는</a:t>
            </a:r>
            <a:endParaRPr lang="en-US" altLang="ko-KR" sz="3500" b="0" dirty="0">
              <a:latin typeface="Apple SD Gothic Neo" panose="02000300000000000000" pitchFamily="2" charset="-127"/>
              <a:ea typeface="Apple SD Gothic Neo" panose="02000300000000000000" pitchFamily="2" charset="-127"/>
            </a:endParaRPr>
          </a:p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lang="en-US" altLang="ko-KR" sz="3500"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‘</a:t>
            </a:r>
            <a:r>
              <a:rPr lang="ko-KR" altLang="en-US" sz="3500" b="0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나다움</a:t>
            </a:r>
            <a:r>
              <a:rPr lang="en-US" altLang="ko-KR" sz="3500"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’</a:t>
            </a:r>
            <a:r>
              <a:rPr lang="ko-KR" altLang="en-US" sz="3500"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이란</a:t>
            </a:r>
            <a:r>
              <a:rPr lang="en-US" altLang="ko-KR" sz="3500"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?</a:t>
            </a:r>
            <a:endParaRPr sz="3500" b="0" dirty="0">
              <a:latin typeface="Apple SD Gothic Neo" panose="02000300000000000000" pitchFamily="2" charset="-127"/>
              <a:ea typeface="Apple SD Gothic Neo" panose="02000300000000000000" pitchFamily="2" charset="-127"/>
            </a:endParaRPr>
          </a:p>
        </p:txBody>
      </p:sp>
      <p:sp>
        <p:nvSpPr>
          <p:cNvPr id="4" name="원">
            <a:extLst>
              <a:ext uri="{FF2B5EF4-FFF2-40B4-BE49-F238E27FC236}">
                <a16:creationId xmlns:a16="http://schemas.microsoft.com/office/drawing/2014/main" id="{D1E24A70-8690-C407-8AF7-2C251AA0D169}"/>
              </a:ext>
            </a:extLst>
          </p:cNvPr>
          <p:cNvSpPr>
            <a:spLocks noGrp="1"/>
          </p:cNvSpPr>
          <p:nvPr>
            <p:ph type="body" idx="23"/>
          </p:nvPr>
        </p:nvSpPr>
        <p:spPr>
          <a:xfrm>
            <a:off x="16595270" y="3685984"/>
            <a:ext cx="4733751" cy="4733751"/>
          </a:xfrm>
          <a:prstGeom prst="ellipse">
            <a:avLst/>
          </a:prstGeom>
        </p:spPr>
        <p:txBody>
          <a:bodyPr/>
          <a:lstStyle/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lang="en-US" sz="3500"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TMI </a:t>
            </a:r>
            <a:r>
              <a:rPr lang="ko-KR" altLang="en-US" sz="3500"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프로젝트로</a:t>
            </a:r>
            <a:endParaRPr lang="en-US" altLang="ko-KR" sz="3500" b="0" dirty="0">
              <a:latin typeface="Apple SD Gothic Neo" panose="02000300000000000000" pitchFamily="2" charset="-127"/>
              <a:ea typeface="Apple SD Gothic Neo" panose="02000300000000000000" pitchFamily="2" charset="-127"/>
            </a:endParaRPr>
          </a:p>
          <a:p>
            <a:pPr algn="ctr"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lang="ko-KR" altLang="en-US" sz="3500"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해보고 싶은 것은</a:t>
            </a:r>
            <a:r>
              <a:rPr lang="en-US" altLang="ko-KR" sz="3500" b="0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?</a:t>
            </a:r>
            <a:endParaRPr sz="3500" b="0" dirty="0">
              <a:latin typeface="Apple SD Gothic Neo" panose="02000300000000000000" pitchFamily="2" charset="-127"/>
              <a:ea typeface="Apple SD Gothic Neo" panose="02000300000000000000" pitchFamily="2" charset="-127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팀 명"/>
          <p:cNvSpPr txBox="1">
            <a:spLocks noGrp="1"/>
          </p:cNvSpPr>
          <p:nvPr>
            <p:ph type="body" idx="21"/>
          </p:nvPr>
        </p:nvSpPr>
        <p:spPr>
          <a:xfrm>
            <a:off x="9841997" y="1142718"/>
            <a:ext cx="4700005" cy="1372171"/>
          </a:xfrm>
          <a:prstGeom prst="rect">
            <a:avLst/>
          </a:prstGeom>
        </p:spPr>
        <p:txBody>
          <a:bodyPr/>
          <a:lstStyle/>
          <a:p>
            <a:r>
              <a:rPr lang="ko-KR" altLang="en-US" sz="6000" b="0"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개인 혹은 </a:t>
            </a:r>
            <a:r>
              <a:rPr sz="6000" b="0"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팀</a:t>
            </a:r>
            <a:r>
              <a:rPr sz="6000" b="0"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sz="6000" b="0"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명</a:t>
            </a:r>
            <a:endParaRPr sz="6000" b="0" dirty="0">
              <a:latin typeface="Apple SD Gothic Neo Medium" panose="02000300000000000000" pitchFamily="2" charset="-127"/>
              <a:ea typeface="Apple SD Gothic Neo Medium" panose="02000300000000000000" pitchFamily="2" charset="-127"/>
            </a:endParaRPr>
          </a:p>
        </p:txBody>
      </p:sp>
      <p:pic>
        <p:nvPicPr>
          <p:cNvPr id="234" name="이미지" descr="이미지"/>
          <p:cNvPicPr>
            <a:picLocks noGrp="1" noChangeAspect="1"/>
          </p:cNvPicPr>
          <p:nvPr>
            <p:ph type="pic" idx="22"/>
          </p:nvPr>
        </p:nvPicPr>
        <p:blipFill>
          <a:blip r:embed="rId2"/>
          <a:stretch>
            <a:fillRect/>
          </a:stretch>
        </p:blipFill>
        <p:spPr>
          <a:xfrm>
            <a:off x="14809992" y="357403"/>
            <a:ext cx="1467991" cy="2942802"/>
          </a:xfrm>
          <a:prstGeom prst="rect">
            <a:avLst/>
          </a:prstGeom>
        </p:spPr>
      </p:pic>
      <p:pic>
        <p:nvPicPr>
          <p:cNvPr id="235" name="이미지" descr="이미지"/>
          <p:cNvPicPr>
            <a:picLocks noGrp="1" noChangeAspect="1"/>
          </p:cNvPicPr>
          <p:nvPr>
            <p:ph type="pic" idx="23"/>
          </p:nvPr>
        </p:nvPicPr>
        <p:blipFill>
          <a:blip r:embed="rId3"/>
          <a:stretch>
            <a:fillRect/>
          </a:stretch>
        </p:blipFill>
        <p:spPr>
          <a:xfrm>
            <a:off x="8106018" y="357403"/>
            <a:ext cx="1467991" cy="2942802"/>
          </a:xfrm>
          <a:prstGeom prst="rect">
            <a:avLst/>
          </a:prstGeom>
        </p:spPr>
      </p:pic>
      <p:sp>
        <p:nvSpPr>
          <p:cNvPr id="236" name="구분 | 팀 / 개인…"/>
          <p:cNvSpPr txBox="1"/>
          <p:nvPr/>
        </p:nvSpPr>
        <p:spPr>
          <a:xfrm>
            <a:off x="4925991" y="3790569"/>
            <a:ext cx="14532018" cy="95228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381000" indent="-381000">
              <a:lnSpc>
                <a:spcPct val="200000"/>
              </a:lnSpc>
              <a:buSzPct val="123000"/>
              <a:buChar char="•"/>
              <a:defRPr sz="2100">
                <a:solidFill>
                  <a:srgbClr val="000000"/>
                </a:solidFill>
              </a:defRPr>
            </a:pP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구분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|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팀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/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개인</a:t>
            </a:r>
            <a:endParaRPr dirty="0">
              <a:latin typeface="Apple SD Gothic Neo Medium" panose="02000300000000000000" pitchFamily="2" charset="-127"/>
              <a:ea typeface="Apple SD Gothic Neo Medium" panose="02000300000000000000" pitchFamily="2" charset="-127"/>
            </a:endParaRPr>
          </a:p>
          <a:p>
            <a:pPr marL="381000" indent="-381000">
              <a:lnSpc>
                <a:spcPct val="200000"/>
              </a:lnSpc>
              <a:buSzPct val="123000"/>
              <a:buChar char="•"/>
              <a:defRPr sz="2100">
                <a:solidFill>
                  <a:srgbClr val="000000"/>
                </a:solidFill>
              </a:defRPr>
            </a:pP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인원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| 0명</a:t>
            </a:r>
          </a:p>
          <a:p>
            <a:pPr marL="381000" indent="-381000">
              <a:lnSpc>
                <a:spcPct val="200000"/>
              </a:lnSpc>
              <a:buSzPct val="123000"/>
              <a:buChar char="•"/>
              <a:defRPr sz="2100">
                <a:solidFill>
                  <a:srgbClr val="000000"/>
                </a:solidFill>
              </a:defRPr>
            </a:pP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참가자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이름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(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모두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기입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, ‘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대표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’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표기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) |</a:t>
            </a:r>
          </a:p>
          <a:p>
            <a:pPr marL="381000" indent="-381000">
              <a:lnSpc>
                <a:spcPct val="200000"/>
              </a:lnSpc>
              <a:buSzPct val="123000"/>
              <a:buChar char="•"/>
              <a:defRPr sz="2100">
                <a:solidFill>
                  <a:srgbClr val="000000"/>
                </a:solidFill>
              </a:defRPr>
            </a:pP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소속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|  </a:t>
            </a:r>
          </a:p>
          <a:p>
            <a:pPr marL="381000" indent="-381000">
              <a:lnSpc>
                <a:spcPct val="200000"/>
              </a:lnSpc>
              <a:buSzPct val="123000"/>
              <a:buChar char="•"/>
              <a:defRPr sz="2100">
                <a:solidFill>
                  <a:srgbClr val="000000"/>
                </a:solidFill>
              </a:defRPr>
            </a:pP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이메일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|</a:t>
            </a:r>
            <a:endParaRPr lang="en-US" dirty="0">
              <a:latin typeface="Apple SD Gothic Neo Medium" panose="02000300000000000000" pitchFamily="2" charset="-127"/>
              <a:ea typeface="Apple SD Gothic Neo Medium" panose="02000300000000000000" pitchFamily="2" charset="-127"/>
            </a:endParaRPr>
          </a:p>
          <a:p>
            <a:pPr marL="381000" indent="-381000">
              <a:lnSpc>
                <a:spcPct val="200000"/>
              </a:lnSpc>
              <a:buSzPct val="123000"/>
              <a:buChar char="•"/>
              <a:defRPr sz="2100">
                <a:solidFill>
                  <a:srgbClr val="000000"/>
                </a:solidFill>
              </a:defRPr>
            </a:pPr>
            <a:r>
              <a:rPr lang="ko-KR" altLang="en-US"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주소 </a:t>
            </a:r>
            <a:r>
              <a:rPr lang="en-US" altLang="ko-KR"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|</a:t>
            </a:r>
            <a:r>
              <a:rPr lang="ko-KR" altLang="en-US"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endParaRPr dirty="0">
              <a:latin typeface="Apple SD Gothic Neo Medium" panose="02000300000000000000" pitchFamily="2" charset="-127"/>
              <a:ea typeface="Apple SD Gothic Neo Medium" panose="02000300000000000000" pitchFamily="2" charset="-127"/>
            </a:endParaRPr>
          </a:p>
          <a:p>
            <a:pPr marL="381000" indent="-381000">
              <a:lnSpc>
                <a:spcPct val="200000"/>
              </a:lnSpc>
              <a:buSzPct val="123000"/>
              <a:buChar char="•"/>
              <a:defRPr sz="2100">
                <a:solidFill>
                  <a:srgbClr val="000000"/>
                </a:solidFill>
              </a:defRPr>
            </a:pP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핸드폰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(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모두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기입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, ‘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대표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’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표기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) | </a:t>
            </a:r>
          </a:p>
          <a:p>
            <a:pPr marL="381000" indent="-381000">
              <a:lnSpc>
                <a:spcPct val="200000"/>
              </a:lnSpc>
              <a:buSzPct val="123000"/>
              <a:buChar char="•"/>
              <a:defRPr sz="2100">
                <a:solidFill>
                  <a:srgbClr val="000000"/>
                </a:solidFill>
              </a:defRPr>
            </a:pP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생년월일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(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모두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기입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, ‘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대표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’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표기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) | </a:t>
            </a:r>
          </a:p>
          <a:p>
            <a:pPr marL="381000" indent="-381000">
              <a:lnSpc>
                <a:spcPct val="120000"/>
              </a:lnSpc>
              <a:buSzPct val="123000"/>
              <a:buChar char="•"/>
              <a:defRPr sz="2100">
                <a:solidFill>
                  <a:srgbClr val="000000"/>
                </a:solidFill>
              </a:defRPr>
            </a:pP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개인정보의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수집과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이용에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관한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동의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| </a:t>
            </a:r>
            <a:b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</a:br>
            <a:b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</a:b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1.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수집항목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: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이름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,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성별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,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생년월일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,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연락처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,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이메일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,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소속</a:t>
            </a:r>
            <a:b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</a:b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2.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수집목적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: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유스보이스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TMI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프로젝트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참가자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지원</a:t>
            </a:r>
            <a:b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</a:b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3.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보유기간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: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지원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확정자의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경우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향후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2년까지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보관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후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파기합니다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. </a:t>
            </a:r>
            <a:b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</a:b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4.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개인정보의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취급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위탁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사항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: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유스보이스는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&lt;Time for My Inside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프로젝트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&gt;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운영을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위해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미디어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교육자에게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개인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정보를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위탁합니다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.</a:t>
            </a:r>
            <a:b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</a:b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5.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개인정보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제공에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동의를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거부할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권리가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있으며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,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단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이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경우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유스보이스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TMI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프로젝트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지원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신청이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제한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됨을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알려드립니다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.</a:t>
            </a:r>
            <a:b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</a:b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이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지원서를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제출함으로써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‘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유스보이스’가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본인의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개인정보를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수집∙이용하는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것에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동의함을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확인합니다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.</a:t>
            </a:r>
            <a:b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</a:b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(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정보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작성하는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분들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모두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성명을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기입해주세요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.)</a:t>
            </a:r>
            <a:b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</a:b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                                                                                      </a:t>
            </a:r>
            <a:b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</a:b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</a:t>
            </a:r>
            <a:r>
              <a:rPr u="sng" dirty="0" err="1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성명</a:t>
            </a:r>
            <a:r>
              <a:rPr u="sng"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:____________________________________________</a:t>
            </a:r>
            <a:r>
              <a:rPr dirty="0">
                <a:latin typeface="Apple SD Gothic Neo Medium" panose="02000300000000000000" pitchFamily="2" charset="-127"/>
                <a:ea typeface="Apple SD Gothic Neo Medium" panose="02000300000000000000" pitchFamily="2" charset="-127"/>
              </a:rPr>
              <a:t>                         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23208766" y="12860354"/>
            <a:ext cx="241437" cy="3810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239" name="사전 미션 1 | 자기소개"/>
          <p:cNvSpPr txBox="1">
            <a:spLocks noGrp="1"/>
          </p:cNvSpPr>
          <p:nvPr>
            <p:ph type="body" idx="21"/>
          </p:nvPr>
        </p:nvSpPr>
        <p:spPr>
          <a:xfrm>
            <a:off x="957307" y="1012972"/>
            <a:ext cx="7845096" cy="1583767"/>
          </a:xfrm>
          <a:prstGeom prst="rect">
            <a:avLst/>
          </a:prstGeom>
        </p:spPr>
        <p:txBody>
          <a:bodyPr/>
          <a:lstStyle/>
          <a:p>
            <a:r>
              <a:rPr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사전 미션 1 | 자기소개</a:t>
            </a:r>
          </a:p>
        </p:txBody>
      </p:sp>
      <p:sp>
        <p:nvSpPr>
          <p:cNvPr id="240" name="나를 설명하는 3가지 단어와 그 이유를 작성해주세요!  (글/ 그림/ 영상 모두 가능)"/>
          <p:cNvSpPr txBox="1">
            <a:spLocks noGrp="1"/>
          </p:cNvSpPr>
          <p:nvPr>
            <p:ph type="body" idx="22"/>
          </p:nvPr>
        </p:nvSpPr>
        <p:spPr>
          <a:xfrm>
            <a:off x="1014681" y="2400662"/>
            <a:ext cx="9444893" cy="1651093"/>
          </a:xfrm>
          <a:prstGeom prst="rect">
            <a:avLst/>
          </a:prstGeom>
        </p:spPr>
        <p:txBody>
          <a:bodyPr/>
          <a:lstStyle/>
          <a:p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나를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설명하는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3가지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단어와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그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이유를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작성해주세요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! </a:t>
            </a:r>
            <a:b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</a:b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(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글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/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그림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/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영상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모두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가능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)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23208766" y="12860354"/>
            <a:ext cx="241437" cy="3810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243" name="사전 미션 2 | 내가 생각하는 ‘나다움’ 이란?"/>
          <p:cNvSpPr txBox="1">
            <a:spLocks noGrp="1"/>
          </p:cNvSpPr>
          <p:nvPr>
            <p:ph type="body" idx="21"/>
          </p:nvPr>
        </p:nvSpPr>
        <p:spPr>
          <a:xfrm>
            <a:off x="957307" y="1012972"/>
            <a:ext cx="14954415" cy="1583767"/>
          </a:xfrm>
          <a:prstGeom prst="rect">
            <a:avLst/>
          </a:prstGeom>
        </p:spPr>
        <p:txBody>
          <a:bodyPr/>
          <a:lstStyle/>
          <a:p>
            <a:r>
              <a:rPr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사전 미션 2 | 내가 생각하는 ‘나다움’ 이란?</a:t>
            </a:r>
          </a:p>
        </p:txBody>
      </p:sp>
      <p:sp>
        <p:nvSpPr>
          <p:cNvPr id="244" name="지원자가 생각하는 ‘나다움’, ‘나다운 삶’은 어떤 것인가요? (글/ 그림/ 영상 모두 가능)"/>
          <p:cNvSpPr txBox="1">
            <a:spLocks noGrp="1"/>
          </p:cNvSpPr>
          <p:nvPr>
            <p:ph type="body" idx="22"/>
          </p:nvPr>
        </p:nvSpPr>
        <p:spPr>
          <a:xfrm>
            <a:off x="1014681" y="2375949"/>
            <a:ext cx="10092506" cy="1651093"/>
          </a:xfrm>
          <a:prstGeom prst="rect">
            <a:avLst/>
          </a:prstGeom>
        </p:spPr>
        <p:txBody>
          <a:bodyPr/>
          <a:lstStyle/>
          <a:p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지원자가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생각하는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‘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나다움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’, ‘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나다운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삶’은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어떤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것인가요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?</a:t>
            </a:r>
            <a:b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</a:b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(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글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/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그림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/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영상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모두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가능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)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슬라이드 번호"/>
          <p:cNvSpPr txBox="1">
            <a:spLocks noGrp="1"/>
          </p:cNvSpPr>
          <p:nvPr>
            <p:ph type="sldNum" sz="quarter" idx="2"/>
          </p:nvPr>
        </p:nvSpPr>
        <p:spPr>
          <a:xfrm>
            <a:off x="23208766" y="12860354"/>
            <a:ext cx="241437" cy="38100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sp>
        <p:nvSpPr>
          <p:cNvPr id="247" name="사전 미션 3 | TMI 프로젝트로, 해보고 싶은 것은?"/>
          <p:cNvSpPr txBox="1">
            <a:spLocks noGrp="1"/>
          </p:cNvSpPr>
          <p:nvPr>
            <p:ph type="body" idx="21"/>
          </p:nvPr>
        </p:nvSpPr>
        <p:spPr>
          <a:xfrm>
            <a:off x="957307" y="1012972"/>
            <a:ext cx="17288387" cy="1583767"/>
          </a:xfrm>
          <a:prstGeom prst="rect">
            <a:avLst/>
          </a:prstGeom>
        </p:spPr>
        <p:txBody>
          <a:bodyPr/>
          <a:lstStyle/>
          <a:p>
            <a:r>
              <a:rPr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사전 미션 3 | TMI 프로젝트로, 해보고 싶은 것은?</a:t>
            </a:r>
          </a:p>
        </p:txBody>
      </p:sp>
      <p:sp>
        <p:nvSpPr>
          <p:cNvPr id="248" name="이번 “TMI 프로젝트”로 해보고 싶은 것은 무엇인지, 어떤 ‘나’를 발견하고 어떻게 ‘표현’하고 싶은가요? (글/ 그림/ 영상 모두 가능)"/>
          <p:cNvSpPr txBox="1">
            <a:spLocks noGrp="1"/>
          </p:cNvSpPr>
          <p:nvPr>
            <p:ph type="body" idx="22"/>
          </p:nvPr>
        </p:nvSpPr>
        <p:spPr>
          <a:xfrm>
            <a:off x="1014681" y="2400664"/>
            <a:ext cx="17772494" cy="1651093"/>
          </a:xfrm>
          <a:prstGeom prst="rect">
            <a:avLst/>
          </a:prstGeom>
        </p:spPr>
        <p:txBody>
          <a:bodyPr/>
          <a:lstStyle/>
          <a:p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이번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“TMI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프로젝트”로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해보고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싶은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것은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무엇인지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,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어떤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‘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나’를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발견하고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어떻게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‘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표현’하고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싶은가요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?</a:t>
            </a:r>
            <a:b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</a:b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(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글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/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그림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/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영상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모두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 </a:t>
            </a:r>
            <a:r>
              <a:rPr b="1" dirty="0" err="1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가능</a:t>
            </a:r>
            <a:r>
              <a:rPr b="1" dirty="0">
                <a:latin typeface="Apple SD Gothic Neo" panose="02000300000000000000" pitchFamily="2" charset="-127"/>
                <a:ea typeface="Apple SD Gothic Neo" panose="02000300000000000000" pitchFamily="2" charset="-127"/>
              </a:rPr>
              <a:t>)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FFFFFF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15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15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429</Words>
  <Application>Microsoft Macintosh PowerPoint</Application>
  <PresentationFormat>사용자 지정</PresentationFormat>
  <Paragraphs>36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Apple SD Gothic Neo</vt:lpstr>
      <vt:lpstr>Apple SD Gothic Neo Medium</vt:lpstr>
      <vt:lpstr>Helvetica</vt:lpstr>
      <vt:lpstr>Helvetica Neue</vt:lpstr>
      <vt:lpstr>Helvetica Neue Medium</vt:lpstr>
      <vt:lpstr>21_BasicWhite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cp:lastModifiedBy>YV YouthVoice</cp:lastModifiedBy>
  <cp:revision>2</cp:revision>
  <dcterms:modified xsi:type="dcterms:W3CDTF">2022-08-01T09:03:26Z</dcterms:modified>
</cp:coreProperties>
</file>