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3"/>
  </p:notesMasterIdLst>
  <p:sldIdLst>
    <p:sldId id="256" r:id="rId2"/>
  </p:sldIdLst>
  <p:sldSz cx="9144000" cy="5143500" type="screen16x9"/>
  <p:notesSz cx="9875838" cy="175561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47" d="100"/>
          <a:sy n="147" d="100"/>
        </p:scale>
        <p:origin x="48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3652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76219" rtl="0" eaLnBrk="1" latinLnBrk="1" hangingPunct="1">
      <a:defRPr sz="625" kern="1200">
        <a:solidFill>
          <a:schemeClr val="tx1"/>
        </a:solidFill>
        <a:latin typeface="+mn-lt"/>
        <a:ea typeface="+mn-ea"/>
        <a:cs typeface="+mn-cs"/>
      </a:defRPr>
    </a:lvl1pPr>
    <a:lvl2pPr marL="238110" algn="l" defTabSz="476219" rtl="0" eaLnBrk="1" latinLnBrk="1" hangingPunct="1">
      <a:defRPr sz="625" kern="1200">
        <a:solidFill>
          <a:schemeClr val="tx1"/>
        </a:solidFill>
        <a:latin typeface="+mn-lt"/>
        <a:ea typeface="+mn-ea"/>
        <a:cs typeface="+mn-cs"/>
      </a:defRPr>
    </a:lvl2pPr>
    <a:lvl3pPr marL="476219" algn="l" defTabSz="476219" rtl="0" eaLnBrk="1" latinLnBrk="1" hangingPunct="1">
      <a:defRPr sz="625" kern="1200">
        <a:solidFill>
          <a:schemeClr val="tx1"/>
        </a:solidFill>
        <a:latin typeface="+mn-lt"/>
        <a:ea typeface="+mn-ea"/>
        <a:cs typeface="+mn-cs"/>
      </a:defRPr>
    </a:lvl3pPr>
    <a:lvl4pPr marL="714329" algn="l" defTabSz="476219" rtl="0" eaLnBrk="1" latinLnBrk="1" hangingPunct="1">
      <a:defRPr sz="625" kern="1200">
        <a:solidFill>
          <a:schemeClr val="tx1"/>
        </a:solidFill>
        <a:latin typeface="+mn-lt"/>
        <a:ea typeface="+mn-ea"/>
        <a:cs typeface="+mn-cs"/>
      </a:defRPr>
    </a:lvl4pPr>
    <a:lvl5pPr marL="952439" algn="l" defTabSz="476219" rtl="0" eaLnBrk="1" latinLnBrk="1" hangingPunct="1">
      <a:defRPr sz="625" kern="1200">
        <a:solidFill>
          <a:schemeClr val="tx1"/>
        </a:solidFill>
        <a:latin typeface="+mn-lt"/>
        <a:ea typeface="+mn-ea"/>
        <a:cs typeface="+mn-cs"/>
      </a:defRPr>
    </a:lvl5pPr>
    <a:lvl6pPr marL="1190549" algn="l" defTabSz="476219" rtl="0" eaLnBrk="1" latinLnBrk="1" hangingPunct="1">
      <a:defRPr sz="625" kern="1200">
        <a:solidFill>
          <a:schemeClr val="tx1"/>
        </a:solidFill>
        <a:latin typeface="+mn-lt"/>
        <a:ea typeface="+mn-ea"/>
        <a:cs typeface="+mn-cs"/>
      </a:defRPr>
    </a:lvl6pPr>
    <a:lvl7pPr marL="1428659" algn="l" defTabSz="476219" rtl="0" eaLnBrk="1" latinLnBrk="1" hangingPunct="1">
      <a:defRPr sz="625" kern="1200">
        <a:solidFill>
          <a:schemeClr val="tx1"/>
        </a:solidFill>
        <a:latin typeface="+mn-lt"/>
        <a:ea typeface="+mn-ea"/>
        <a:cs typeface="+mn-cs"/>
      </a:defRPr>
    </a:lvl7pPr>
    <a:lvl8pPr marL="1666769" algn="l" defTabSz="476219" rtl="0" eaLnBrk="1" latinLnBrk="1" hangingPunct="1">
      <a:defRPr sz="625" kern="1200">
        <a:solidFill>
          <a:schemeClr val="tx1"/>
        </a:solidFill>
        <a:latin typeface="+mn-lt"/>
        <a:ea typeface="+mn-ea"/>
        <a:cs typeface="+mn-cs"/>
      </a:defRPr>
    </a:lvl8pPr>
    <a:lvl9pPr marL="1904878" algn="l" defTabSz="476219" rtl="0" eaLnBrk="1" latinLnBrk="1" hangingPunct="1">
      <a:defRPr sz="62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95920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999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26225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0351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0222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06903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40724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44710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25362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13662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91732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91707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268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sldNum="0" hdr="0" ftr="0" dt="0"/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" y="0"/>
            <a:ext cx="9143706" cy="5143335"/>
          </a:xfrm>
          <a:prstGeom prst="rect">
            <a:avLst/>
          </a:prstGeom>
        </p:spPr>
      </p:pic>
      <p:pic>
        <p:nvPicPr>
          <p:cNvPr id="3" name="Object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" y="600056"/>
            <a:ext cx="3099692" cy="1476328"/>
          </a:xfrm>
          <a:prstGeom prst="rect">
            <a:avLst/>
          </a:prstGeom>
        </p:spPr>
      </p:pic>
      <p:pic>
        <p:nvPicPr>
          <p:cNvPr id="4" name="Object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9787" y="341177"/>
            <a:ext cx="2166868" cy="647679"/>
          </a:xfrm>
          <a:prstGeom prst="rect">
            <a:avLst/>
          </a:prstGeom>
        </p:spPr>
      </p:pic>
      <p:pic>
        <p:nvPicPr>
          <p:cNvPr id="5" name="Object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1" y="1671584"/>
            <a:ext cx="3026471" cy="1047716"/>
          </a:xfrm>
          <a:prstGeom prst="rect">
            <a:avLst/>
          </a:prstGeom>
        </p:spPr>
      </p:pic>
      <p:pic>
        <p:nvPicPr>
          <p:cNvPr id="6" name="Object 5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36198" y="316696"/>
            <a:ext cx="2333550" cy="647679"/>
          </a:xfrm>
          <a:prstGeom prst="rect">
            <a:avLst/>
          </a:prstGeom>
        </p:spPr>
      </p:pic>
      <p:pic>
        <p:nvPicPr>
          <p:cNvPr id="7" name="Object 6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63758" y="316696"/>
            <a:ext cx="2333550" cy="647679"/>
          </a:xfrm>
          <a:prstGeom prst="rect">
            <a:avLst/>
          </a:prstGeom>
        </p:spPr>
      </p:pic>
      <p:pic>
        <p:nvPicPr>
          <p:cNvPr id="8" name="Object 7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97345" y="317366"/>
            <a:ext cx="2333550" cy="647679"/>
          </a:xfrm>
          <a:prstGeom prst="rect">
            <a:avLst/>
          </a:prstGeom>
        </p:spPr>
      </p:pic>
      <p:pic>
        <p:nvPicPr>
          <p:cNvPr id="9" name="Object 8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736198" y="2426416"/>
            <a:ext cx="2333550" cy="647679"/>
          </a:xfrm>
          <a:prstGeom prst="rect">
            <a:avLst/>
          </a:prstGeom>
        </p:spPr>
      </p:pic>
      <p:pic>
        <p:nvPicPr>
          <p:cNvPr id="10" name="Object 9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32263" y="2426416"/>
            <a:ext cx="2333550" cy="647679"/>
          </a:xfrm>
          <a:prstGeom prst="rect">
            <a:avLst/>
          </a:prstGeom>
        </p:spPr>
      </p:pic>
      <p:pic>
        <p:nvPicPr>
          <p:cNvPr id="11" name="Object 10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099662" y="1591145"/>
            <a:ext cx="333365" cy="786532"/>
          </a:xfrm>
          <a:prstGeom prst="rect">
            <a:avLst/>
          </a:prstGeom>
        </p:spPr>
      </p:pic>
      <p:pic>
        <p:nvPicPr>
          <p:cNvPr id="12" name="Object 11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881821" y="640387"/>
            <a:ext cx="1757306" cy="600056"/>
          </a:xfrm>
          <a:prstGeom prst="rect">
            <a:avLst/>
          </a:prstGeom>
        </p:spPr>
      </p:pic>
      <p:pic>
        <p:nvPicPr>
          <p:cNvPr id="13" name="Object 12" descr="preencoded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31" y="3109812"/>
            <a:ext cx="3099692" cy="1028667"/>
          </a:xfrm>
          <a:prstGeom prst="rect">
            <a:avLst/>
          </a:prstGeom>
        </p:spPr>
      </p:pic>
      <p:pic>
        <p:nvPicPr>
          <p:cNvPr id="15" name="Object 14" descr="preencoded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150076" y="615831"/>
            <a:ext cx="1227941" cy="614343"/>
          </a:xfrm>
          <a:prstGeom prst="rect">
            <a:avLst/>
          </a:prstGeom>
        </p:spPr>
      </p:pic>
      <p:pic>
        <p:nvPicPr>
          <p:cNvPr id="16" name="Object 15" descr="preencoded.pn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024321" y="2656497"/>
            <a:ext cx="1757306" cy="600056"/>
          </a:xfrm>
          <a:prstGeom prst="rect">
            <a:avLst/>
          </a:prstGeom>
        </p:spPr>
      </p:pic>
      <p:pic>
        <p:nvPicPr>
          <p:cNvPr id="17" name="Object 16" descr="preencoded.png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732999" y="3052813"/>
            <a:ext cx="2333550" cy="1547763"/>
          </a:xfrm>
          <a:prstGeom prst="rect">
            <a:avLst/>
          </a:prstGeom>
        </p:spPr>
      </p:pic>
      <p:pic>
        <p:nvPicPr>
          <p:cNvPr id="18" name="Object 17" descr="preencoded.pn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054642" y="2701962"/>
            <a:ext cx="2333550" cy="647679"/>
          </a:xfrm>
          <a:prstGeom prst="rect">
            <a:avLst/>
          </a:prstGeom>
        </p:spPr>
      </p:pic>
      <p:pic>
        <p:nvPicPr>
          <p:cNvPr id="19" name="Object 18" descr="preencoded.png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054642" y="2949381"/>
            <a:ext cx="2333550" cy="600056"/>
          </a:xfrm>
          <a:prstGeom prst="rect">
            <a:avLst/>
          </a:prstGeom>
        </p:spPr>
      </p:pic>
      <p:pic>
        <p:nvPicPr>
          <p:cNvPr id="20" name="Object 19" descr="preencoded.png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698750" y="3097014"/>
            <a:ext cx="1045335" cy="561957"/>
          </a:xfrm>
          <a:prstGeom prst="rect">
            <a:avLst/>
          </a:prstGeom>
        </p:spPr>
      </p:pic>
      <p:pic>
        <p:nvPicPr>
          <p:cNvPr id="21" name="Object 20" descr="preencoded.png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7389606" y="3097014"/>
            <a:ext cx="1045335" cy="561957"/>
          </a:xfrm>
          <a:prstGeom prst="rect">
            <a:avLst/>
          </a:prstGeom>
        </p:spPr>
      </p:pic>
      <p:pic>
        <p:nvPicPr>
          <p:cNvPr id="22" name="Object 21" descr="preencoded.png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745499" y="2949381"/>
            <a:ext cx="2333550" cy="600056"/>
          </a:xfrm>
          <a:prstGeom prst="rect">
            <a:avLst/>
          </a:prstGeom>
        </p:spPr>
      </p:pic>
      <p:pic>
        <p:nvPicPr>
          <p:cNvPr id="23" name="Object 22" descr="preencoded.png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6745499" y="2701962"/>
            <a:ext cx="2333550" cy="647679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2886686" y="984659"/>
            <a:ext cx="3789879" cy="1310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67" dirty="0">
                <a:solidFill>
                  <a:schemeClr val="bg1"/>
                </a:solidFill>
                <a:latin typeface="KBIZ한마음고딕 H" panose="02020503020101020101" pitchFamily="18" charset="-127"/>
                <a:ea typeface="KBIZ한마음고딕 H" panose="02020503020101020101" pitchFamily="18" charset="-127"/>
              </a:rPr>
              <a:t>본 이미지는 예시입니다</a:t>
            </a:r>
            <a:r>
              <a:rPr lang="en-US" altLang="ko-KR" sz="1667" dirty="0">
                <a:solidFill>
                  <a:schemeClr val="bg1"/>
                </a:solidFill>
                <a:latin typeface="KBIZ한마음고딕 H" panose="02020503020101020101" pitchFamily="18" charset="-127"/>
                <a:ea typeface="KBIZ한마음고딕 H" panose="02020503020101020101" pitchFamily="18" charset="-127"/>
              </a:rPr>
              <a:t>.</a:t>
            </a:r>
            <a:r>
              <a:rPr lang="ko-KR" altLang="en-US" sz="1667" dirty="0">
                <a:solidFill>
                  <a:schemeClr val="bg1"/>
                </a:solidFill>
                <a:latin typeface="KBIZ한마음고딕 H" panose="02020503020101020101" pitchFamily="18" charset="-127"/>
                <a:ea typeface="KBIZ한마음고딕 H" panose="02020503020101020101" pitchFamily="18" charset="-127"/>
              </a:rPr>
              <a:t> </a:t>
            </a:r>
            <a:endParaRPr lang="en-US" altLang="ko-KR" sz="1667" dirty="0">
              <a:solidFill>
                <a:schemeClr val="bg1"/>
              </a:solidFill>
              <a:latin typeface="KBIZ한마음고딕 H" panose="02020503020101020101" pitchFamily="18" charset="-127"/>
              <a:ea typeface="KBIZ한마음고딕 H" panose="02020503020101020101" pitchFamily="18" charset="-127"/>
            </a:endParaRPr>
          </a:p>
          <a:p>
            <a:pPr algn="ctr"/>
            <a:r>
              <a:rPr lang="ko-KR" altLang="en-US" sz="1667" dirty="0">
                <a:solidFill>
                  <a:schemeClr val="bg1"/>
                </a:solidFill>
                <a:latin typeface="KBIZ한마음고딕 H" panose="02020503020101020101" pitchFamily="18" charset="-127"/>
                <a:ea typeface="KBIZ한마음고딕 H" panose="02020503020101020101" pitchFamily="18" charset="-127"/>
              </a:rPr>
              <a:t>자신만의 방식으로 참 괜찮은 중소기업 플랫폼 내 기업을 소개해주시면 됩니다</a:t>
            </a:r>
            <a:r>
              <a:rPr lang="en-US" altLang="ko-KR" sz="1667" dirty="0">
                <a:solidFill>
                  <a:schemeClr val="bg1"/>
                </a:solidFill>
                <a:latin typeface="KBIZ한마음고딕 H" panose="02020503020101020101" pitchFamily="18" charset="-127"/>
                <a:ea typeface="KBIZ한마음고딕 H" panose="02020503020101020101" pitchFamily="18" charset="-127"/>
              </a:rPr>
              <a:t>.</a:t>
            </a:r>
          </a:p>
          <a:p>
            <a:pPr algn="ctr"/>
            <a:endParaRPr lang="en-US" altLang="ko-KR" sz="1667" dirty="0">
              <a:solidFill>
                <a:schemeClr val="bg1"/>
              </a:solidFill>
              <a:latin typeface="KBIZ한마음고딕 B" panose="02020503020101020101" pitchFamily="18" charset="-127"/>
              <a:ea typeface="KBIZ한마음고딕 B" panose="02020503020101020101" pitchFamily="18" charset="-127"/>
            </a:endParaRPr>
          </a:p>
          <a:p>
            <a:pPr algn="ctr"/>
            <a:r>
              <a:rPr lang="en-US" altLang="ko-KR" sz="1250" dirty="0">
                <a:solidFill>
                  <a:schemeClr val="bg1"/>
                </a:solidFill>
                <a:latin typeface="KBIZ한마음고딕 B" panose="02020503020101020101" pitchFamily="18" charset="-127"/>
                <a:ea typeface="KBIZ한마음고딕 B" panose="02020503020101020101" pitchFamily="18" charset="-127"/>
              </a:rPr>
              <a:t>(</a:t>
            </a:r>
            <a:r>
              <a:rPr lang="ko-KR" altLang="en-US" sz="1250" dirty="0">
                <a:solidFill>
                  <a:schemeClr val="bg1"/>
                </a:solidFill>
                <a:latin typeface="KBIZ한마음고딕 B" panose="02020503020101020101" pitchFamily="18" charset="-127"/>
                <a:ea typeface="KBIZ한마음고딕 B" panose="02020503020101020101" pitchFamily="18" charset="-127"/>
              </a:rPr>
              <a:t>문의 </a:t>
            </a:r>
            <a:r>
              <a:rPr lang="en-US" altLang="ko-KR" sz="1250" dirty="0">
                <a:solidFill>
                  <a:schemeClr val="bg1"/>
                </a:solidFill>
                <a:latin typeface="KBIZ한마음고딕 B" panose="02020503020101020101" pitchFamily="18" charset="-127"/>
                <a:ea typeface="KBIZ한마음고딕 B" panose="02020503020101020101" pitchFamily="18" charset="-127"/>
              </a:rPr>
              <a:t>: 02-2124-4014)</a:t>
            </a:r>
            <a:endParaRPr lang="ko-KR" altLang="en-US" sz="1250" dirty="0">
              <a:solidFill>
                <a:schemeClr val="bg1"/>
              </a:solidFill>
              <a:latin typeface="KBIZ한마음고딕 B" panose="02020503020101020101" pitchFamily="18" charset="-127"/>
              <a:ea typeface="KBIZ한마음고딕 B" panose="0202050302010102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21</Words>
  <Application>Microsoft Office PowerPoint</Application>
  <PresentationFormat>화면 슬라이드 쇼(16:9)</PresentationFormat>
  <Paragraphs>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KBIZ한마음고딕 B</vt:lpstr>
      <vt:lpstr>KBIZ한마음고딕 H</vt:lpstr>
      <vt:lpstr>맑은 고딕</vt:lpstr>
      <vt:lpstr>Arial</vt:lpstr>
      <vt:lpstr>Calibri</vt:lpstr>
      <vt:lpstr>Calibri Light</vt:lpstr>
      <vt:lpstr>Office Theme</vt:lpstr>
      <vt:lpstr>PowerPoint 프레젠테이션</vt:lpstr>
    </vt:vector>
  </TitlesOfParts>
  <Company>mangoboard.net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subject>Presentation</dc:subject>
  <dc:creator>mangoboard.net_10607265</dc:creator>
  <cp:lastModifiedBy>KBIZ</cp:lastModifiedBy>
  <cp:revision>3</cp:revision>
  <dcterms:created xsi:type="dcterms:W3CDTF">2021-07-22T02:37:10Z</dcterms:created>
  <dcterms:modified xsi:type="dcterms:W3CDTF">2023-01-11T07:24:35Z</dcterms:modified>
</cp:coreProperties>
</file>